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70" r:id="rId5"/>
    <p:sldId id="269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260" y="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599" y="870115"/>
            <a:ext cx="3263440" cy="261034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559" y="3609249"/>
            <a:ext cx="1890693" cy="12956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32538" y="0"/>
            <a:ext cx="6311462" cy="51435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Holy Women Hoping in God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Peter 3:1-7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Call to Leave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Sarah’s Developing Faith</a:t>
            </a:r>
          </a:p>
        </p:txBody>
      </p:sp>
    </p:spTree>
    <p:extLst>
      <p:ext uri="{BB962C8B-B14F-4D97-AF65-F5344CB8AC3E}">
        <p14:creationId xmlns:p14="http://schemas.microsoft.com/office/powerpoint/2010/main" val="148968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Experienced Trying Hardships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13 (20)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Sarah’s Developing Faith</a:t>
            </a:r>
          </a:p>
        </p:txBody>
      </p:sp>
    </p:spTree>
    <p:extLst>
      <p:ext uri="{BB962C8B-B14F-4D97-AF65-F5344CB8AC3E}">
        <p14:creationId xmlns:p14="http://schemas.microsoft.com/office/powerpoint/2010/main" val="3644740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Couldn’t Have Children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15-16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Sarah’s Developing Faith</a:t>
            </a:r>
          </a:p>
        </p:txBody>
      </p:sp>
    </p:spTree>
    <p:extLst>
      <p:ext uri="{BB962C8B-B14F-4D97-AF65-F5344CB8AC3E}">
        <p14:creationId xmlns:p14="http://schemas.microsoft.com/office/powerpoint/2010/main" val="149874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Laughed 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17-18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Sarah’s Developing Faith</a:t>
            </a:r>
          </a:p>
        </p:txBody>
      </p:sp>
    </p:spTree>
    <p:extLst>
      <p:ext uri="{BB962C8B-B14F-4D97-AF65-F5344CB8AC3E}">
        <p14:creationId xmlns:p14="http://schemas.microsoft.com/office/powerpoint/2010/main" val="291906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Her Faith Developed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Hebrews 11:11</a:t>
            </a:r>
          </a:p>
          <a:p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Sarah’s Developing Faith</a:t>
            </a:r>
          </a:p>
        </p:txBody>
      </p:sp>
    </p:spTree>
    <p:extLst>
      <p:ext uri="{BB962C8B-B14F-4D97-AF65-F5344CB8AC3E}">
        <p14:creationId xmlns:p14="http://schemas.microsoft.com/office/powerpoint/2010/main" val="351999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48759" y="1103586"/>
            <a:ext cx="6595241" cy="4039914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Husbands</a:t>
            </a: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Peter 3:6-7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Wives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C807-E1E5-4039-8AB4-2D883314684D}"/>
              </a:ext>
            </a:extLst>
          </p:cNvPr>
          <p:cNvSpPr txBox="1"/>
          <p:nvPr/>
        </p:nvSpPr>
        <p:spPr>
          <a:xfrm>
            <a:off x="2511972" y="0"/>
            <a:ext cx="6632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ndara" panose="020E0502030303020204" pitchFamily="34" charset="0"/>
              </a:rPr>
              <a:t>Appreciating Sarah</a:t>
            </a:r>
          </a:p>
        </p:txBody>
      </p:sp>
    </p:spTree>
    <p:extLst>
      <p:ext uri="{BB962C8B-B14F-4D97-AF65-F5344CB8AC3E}">
        <p14:creationId xmlns:p14="http://schemas.microsoft.com/office/powerpoint/2010/main" val="192064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</p:spTree>
    <p:extLst>
      <p:ext uri="{BB962C8B-B14F-4D97-AF65-F5344CB8AC3E}">
        <p14:creationId xmlns:p14="http://schemas.microsoft.com/office/powerpoint/2010/main" val="1739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3414</TotalTime>
  <Words>119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Candara</vt:lpstr>
      <vt:lpstr>Georgia</vt:lpstr>
      <vt:lpstr>Trebuchet MS</vt:lpstr>
      <vt:lpstr>Default</vt:lpstr>
      <vt:lpstr>     Women        of the      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     Women        of the        Bible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22</cp:revision>
  <dcterms:created xsi:type="dcterms:W3CDTF">2014-03-26T14:03:34Z</dcterms:created>
  <dcterms:modified xsi:type="dcterms:W3CDTF">2022-01-10T14:21:41Z</dcterms:modified>
</cp:coreProperties>
</file>