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1" r:id="rId3"/>
    <p:sldId id="262" r:id="rId4"/>
    <p:sldId id="263" r:id="rId5"/>
    <p:sldId id="264" r:id="rId6"/>
    <p:sldId id="265" r:id="rId7"/>
    <p:sldId id="266" r:id="rId8"/>
    <p:sldId id="267"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5AA3"/>
    <a:srgbClr val="8FC1B6"/>
    <a:srgbClr val="FEFE9D"/>
    <a:srgbClr val="F8F6FC"/>
    <a:srgbClr val="ADF2E7"/>
    <a:srgbClr val="F9CB9A"/>
    <a:srgbClr val="EBE8C8"/>
    <a:srgbClr val="402F5A"/>
    <a:srgbClr val="E59C7C"/>
    <a:srgbClr val="5A372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21" autoAdjust="0"/>
    <p:restoredTop sz="94636"/>
  </p:normalViewPr>
  <p:slideViewPr>
    <p:cSldViewPr snapToGrid="0" snapToObjects="1">
      <p:cViewPr varScale="1">
        <p:scale>
          <a:sx n="117" d="100"/>
          <a:sy n="117" d="100"/>
        </p:scale>
        <p:origin x="340" y="80"/>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2019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3">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788565" y="989900"/>
            <a:ext cx="3951215" cy="3296873"/>
          </a:xfrm>
        </p:spPr>
        <p:txBody>
          <a:bodyPr/>
          <a:lstStyle/>
          <a:p>
            <a:r>
              <a:rPr lang="en-US" dirty="0"/>
              <a:t>Add Your Title</a:t>
            </a:r>
          </a:p>
        </p:txBody>
      </p:sp>
    </p:spTree>
    <p:extLst>
      <p:ext uri="{BB962C8B-B14F-4D97-AF65-F5344CB8AC3E}">
        <p14:creationId xmlns:p14="http://schemas.microsoft.com/office/powerpoint/2010/main" val="3366272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 Placeholder 6"/>
          <p:cNvSpPr>
            <a:spLocks noGrp="1"/>
          </p:cNvSpPr>
          <p:nvPr>
            <p:ph type="body" sz="quarter" idx="10" hasCustomPrompt="1"/>
          </p:nvPr>
        </p:nvSpPr>
        <p:spPr>
          <a:xfrm>
            <a:off x="453006" y="453006"/>
            <a:ext cx="8229600" cy="3204594"/>
          </a:xfrm>
        </p:spPr>
        <p:txBody>
          <a:bodyPr anchor="ctr"/>
          <a:lstStyle>
            <a:lvl1pPr algn="ctr">
              <a:defRPr baseline="0"/>
            </a:lvl1pPr>
            <a:lvl2pPr algn="l">
              <a:defRPr/>
            </a:lvl2pPr>
            <a:lvl3pPr algn="l">
              <a:defRPr/>
            </a:lvl3pPr>
            <a:lvl4pPr algn="l">
              <a:defRPr/>
            </a:lvl4pPr>
            <a:lvl5pPr algn="l">
              <a:defRPr/>
            </a:lvl5pPr>
          </a:lstStyle>
          <a:p>
            <a:pPr lvl="0"/>
            <a:r>
              <a:rPr lang="en-US" dirty="0"/>
              <a:t>Add Your Text Here</a:t>
            </a:r>
          </a:p>
        </p:txBody>
      </p:sp>
    </p:spTree>
    <p:extLst>
      <p:ext uri="{BB962C8B-B14F-4D97-AF65-F5344CB8AC3E}">
        <p14:creationId xmlns:p14="http://schemas.microsoft.com/office/powerpoint/2010/main" val="1941050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3">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 Placeholder 6"/>
          <p:cNvSpPr>
            <a:spLocks noGrp="1"/>
          </p:cNvSpPr>
          <p:nvPr>
            <p:ph type="body" sz="quarter" idx="10" hasCustomPrompt="1"/>
          </p:nvPr>
        </p:nvSpPr>
        <p:spPr>
          <a:xfrm>
            <a:off x="453006" y="453006"/>
            <a:ext cx="8229600" cy="3204594"/>
          </a:xfrm>
        </p:spPr>
        <p:txBody>
          <a:bodyPr anchor="ctr"/>
          <a:lstStyle>
            <a:lvl1pPr algn="ctr">
              <a:defRPr baseline="0"/>
            </a:lvl1pPr>
            <a:lvl2pPr algn="l">
              <a:defRPr/>
            </a:lvl2pPr>
            <a:lvl3pPr algn="l">
              <a:defRPr/>
            </a:lvl3pPr>
            <a:lvl4pPr algn="l">
              <a:defRPr/>
            </a:lvl4pPr>
            <a:lvl5pPr algn="l">
              <a:defRPr/>
            </a:lvl5pPr>
          </a:lstStyle>
          <a:p>
            <a:pPr lvl="0"/>
            <a:r>
              <a:rPr lang="en-US" dirty="0"/>
              <a:t>Add Your Text Here</a:t>
            </a:r>
          </a:p>
        </p:txBody>
      </p:sp>
      <p:sp>
        <p:nvSpPr>
          <p:cNvPr id="7" name="Title 1"/>
          <p:cNvSpPr>
            <a:spLocks noGrp="1"/>
          </p:cNvSpPr>
          <p:nvPr>
            <p:ph type="title" hasCustomPrompt="1"/>
          </p:nvPr>
        </p:nvSpPr>
        <p:spPr>
          <a:xfrm>
            <a:off x="5662569" y="3884103"/>
            <a:ext cx="2109832" cy="1048624"/>
          </a:xfrm>
        </p:spPr>
        <p:txBody>
          <a:bodyPr>
            <a:normAutofit/>
          </a:bodyPr>
          <a:lstStyle>
            <a:lvl1pPr>
              <a:defRPr sz="1600"/>
            </a:lvl1pPr>
          </a:lstStyle>
          <a:p>
            <a:r>
              <a:rPr lang="en-US" dirty="0"/>
              <a:t>Add Your Title</a:t>
            </a:r>
          </a:p>
        </p:txBody>
      </p:sp>
    </p:spTree>
    <p:extLst>
      <p:ext uri="{BB962C8B-B14F-4D97-AF65-F5344CB8AC3E}">
        <p14:creationId xmlns:p14="http://schemas.microsoft.com/office/powerpoint/2010/main" val="334360130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1/10/2022</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1" r:id="rId2"/>
    <p:sldLayoutId id="2147483652" r:id="rId3"/>
    <p:sldLayoutId id="2147483655" r:id="rId4"/>
  </p:sldLayoutIdLst>
  <p:txStyles>
    <p:titleStyle>
      <a:lvl1pPr algn="ctr" defTabSz="914400" rtl="0" eaLnBrk="1" latinLnBrk="0" hangingPunct="1">
        <a:spcBef>
          <a:spcPct val="0"/>
        </a:spcBef>
        <a:buNone/>
        <a:defRPr sz="4400" kern="1200">
          <a:solidFill>
            <a:srgbClr val="FEFE9D"/>
          </a:solidFill>
          <a:latin typeface="+mj-lt"/>
          <a:ea typeface="+mj-ea"/>
          <a:cs typeface="Adelle-Regular"/>
        </a:defRPr>
      </a:lvl1pPr>
    </p:titleStyle>
    <p:bodyStyle>
      <a:lvl1pPr marL="0" indent="0" algn="ctr" defTabSz="914400" rtl="0" eaLnBrk="1" latinLnBrk="0" hangingPunct="1">
        <a:spcBef>
          <a:spcPct val="20000"/>
        </a:spcBef>
        <a:buFont typeface="Arial"/>
        <a:buNone/>
        <a:defRPr sz="3000" kern="1200">
          <a:solidFill>
            <a:srgbClr val="FEFE9D"/>
          </a:solidFill>
          <a:latin typeface="+mn-lt"/>
          <a:ea typeface="+mn-ea"/>
          <a:cs typeface="Apple Chancery"/>
        </a:defRPr>
      </a:lvl1pPr>
      <a:lvl2pPr marL="914400" indent="-457200" algn="ctr" defTabSz="914400" rtl="0" eaLnBrk="1" latinLnBrk="0" hangingPunct="1">
        <a:spcBef>
          <a:spcPct val="20000"/>
        </a:spcBef>
        <a:buFont typeface="Arial"/>
        <a:buChar char="•"/>
        <a:defRPr sz="3000" kern="1200">
          <a:solidFill>
            <a:srgbClr val="FEFE9D"/>
          </a:solidFill>
          <a:latin typeface="+mn-lt"/>
          <a:ea typeface="+mn-ea"/>
          <a:cs typeface="Apple Chancery"/>
        </a:defRPr>
      </a:lvl2pPr>
      <a:lvl3pPr marL="914400" indent="0" algn="ctr" defTabSz="914400" rtl="0" eaLnBrk="1" latinLnBrk="0" hangingPunct="1">
        <a:spcBef>
          <a:spcPct val="20000"/>
        </a:spcBef>
        <a:buFont typeface="Arial" pitchFamily="34" charset="0"/>
        <a:buNone/>
        <a:defRPr sz="3000" kern="1200">
          <a:solidFill>
            <a:srgbClr val="FEFE9D"/>
          </a:solidFill>
          <a:latin typeface="+mn-lt"/>
          <a:ea typeface="+mn-ea"/>
          <a:cs typeface="Apple Chancery"/>
        </a:defRPr>
      </a:lvl3pPr>
      <a:lvl4pPr marL="1371600" indent="0" algn="ctr" defTabSz="914400" rtl="0" eaLnBrk="1" latinLnBrk="0" hangingPunct="1">
        <a:spcBef>
          <a:spcPct val="20000"/>
        </a:spcBef>
        <a:buFont typeface="Arial" pitchFamily="34" charset="0"/>
        <a:buNone/>
        <a:defRPr sz="3000" kern="1200">
          <a:solidFill>
            <a:srgbClr val="FEFE9D"/>
          </a:solidFill>
          <a:latin typeface="+mn-lt"/>
          <a:ea typeface="+mn-ea"/>
          <a:cs typeface="Apple Chancery"/>
        </a:defRPr>
      </a:lvl4pPr>
      <a:lvl5pPr marL="1828800" indent="0" algn="ctr" defTabSz="914400" rtl="0" eaLnBrk="1" latinLnBrk="0" hangingPunct="1">
        <a:spcBef>
          <a:spcPct val="20000"/>
        </a:spcBef>
        <a:buFont typeface="Arial" pitchFamily="34" charset="0"/>
        <a:buNone/>
        <a:defRPr sz="3000" kern="1200">
          <a:solidFill>
            <a:srgbClr val="FEFE9D"/>
          </a:solidFill>
          <a:latin typeface="+mn-lt"/>
          <a:ea typeface="+mn-ea"/>
          <a:cs typeface="Apple Chancery"/>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6125" y="152400"/>
            <a:ext cx="4613656" cy="4745421"/>
          </a:xfrm>
        </p:spPr>
        <p:txBody>
          <a:bodyPr>
            <a:normAutofit/>
          </a:bodyPr>
          <a:lstStyle/>
          <a:p>
            <a:r>
              <a:rPr lang="en-US" sz="6600" b="1" dirty="0">
                <a:effectLst>
                  <a:outerShdw blurRad="38100" dist="38100" dir="2700000" algn="tl">
                    <a:srgbClr val="000000">
                      <a:alpha val="43137"/>
                    </a:srgbClr>
                  </a:outerShdw>
                </a:effectLst>
                <a:latin typeface="Candara" panose="020E0502030303020204" pitchFamily="34" charset="0"/>
              </a:rPr>
              <a:t>DOES JESUS BELIEVE IN YOUR BELIEF?</a:t>
            </a:r>
          </a:p>
        </p:txBody>
      </p:sp>
    </p:spTree>
    <p:extLst>
      <p:ext uri="{BB962C8B-B14F-4D97-AF65-F5344CB8AC3E}">
        <p14:creationId xmlns:p14="http://schemas.microsoft.com/office/powerpoint/2010/main" val="38938567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6125" y="152400"/>
            <a:ext cx="4613656" cy="4745421"/>
          </a:xfrm>
        </p:spPr>
        <p:txBody>
          <a:bodyPr>
            <a:normAutofit/>
          </a:bodyPr>
          <a:lstStyle/>
          <a:p>
            <a:r>
              <a:rPr lang="en-US" sz="6600" b="1" dirty="0">
                <a:effectLst>
                  <a:outerShdw blurRad="38100" dist="38100" dir="2700000" algn="tl">
                    <a:srgbClr val="000000">
                      <a:alpha val="43137"/>
                    </a:srgbClr>
                  </a:outerShdw>
                </a:effectLst>
                <a:latin typeface="Candara" panose="020E0502030303020204" pitchFamily="34" charset="0"/>
              </a:rPr>
              <a:t>DOES JESUS BELIEVE IN YOUR BELIEF?</a:t>
            </a:r>
          </a:p>
        </p:txBody>
      </p:sp>
    </p:spTree>
    <p:extLst>
      <p:ext uri="{BB962C8B-B14F-4D97-AF65-F5344CB8AC3E}">
        <p14:creationId xmlns:p14="http://schemas.microsoft.com/office/powerpoint/2010/main" val="21646790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94594" y="105103"/>
            <a:ext cx="8939048" cy="3779000"/>
          </a:xfrm>
        </p:spPr>
        <p:txBody>
          <a:bodyPr>
            <a:normAutofit/>
          </a:bodyPr>
          <a:lstStyle/>
          <a:p>
            <a:r>
              <a:rPr lang="en-US" sz="5400" b="1" dirty="0">
                <a:effectLst>
                  <a:outerShdw blurRad="38100" dist="38100" dir="2700000" algn="tl">
                    <a:srgbClr val="000000">
                      <a:alpha val="43137"/>
                    </a:srgbClr>
                  </a:outerShdw>
                </a:effectLst>
                <a:latin typeface="Candara" panose="020E0502030303020204" pitchFamily="34" charset="0"/>
              </a:rPr>
              <a:t>John 2:23-25</a:t>
            </a:r>
          </a:p>
          <a:p>
            <a:r>
              <a:rPr lang="en-US" sz="3600" b="1" dirty="0">
                <a:effectLst>
                  <a:outerShdw blurRad="38100" dist="38100" dir="2700000" algn="tl">
                    <a:srgbClr val="000000">
                      <a:alpha val="43137"/>
                    </a:srgbClr>
                  </a:outerShdw>
                </a:effectLst>
                <a:latin typeface="Candara" panose="020E0502030303020204" pitchFamily="34" charset="0"/>
              </a:rPr>
              <a:t>Now when he was in Jerusalem at the Passover Feast, many believed in his name when they saw the signs that he was doing. But Jesus on his part did not entrust himself to them, because he knew all people…”</a:t>
            </a:r>
          </a:p>
        </p:txBody>
      </p:sp>
      <p:sp>
        <p:nvSpPr>
          <p:cNvPr id="4" name="Title 3"/>
          <p:cNvSpPr>
            <a:spLocks noGrp="1"/>
          </p:cNvSpPr>
          <p:nvPr>
            <p:ph type="title"/>
          </p:nvPr>
        </p:nvSpPr>
        <p:spPr>
          <a:xfrm>
            <a:off x="94594" y="3884102"/>
            <a:ext cx="7677807" cy="1259397"/>
          </a:xfrm>
        </p:spPr>
        <p:txBody>
          <a:bodyPr>
            <a:normAutofit fontScale="90000"/>
          </a:bodyPr>
          <a:lstStyle/>
          <a:p>
            <a:r>
              <a:rPr lang="en-US" sz="4000" b="1" dirty="0">
                <a:effectLst>
                  <a:outerShdw blurRad="38100" dist="38100" dir="2700000" algn="tl">
                    <a:srgbClr val="000000">
                      <a:alpha val="43137"/>
                    </a:srgbClr>
                  </a:outerShdw>
                </a:effectLst>
                <a:latin typeface="Candara" panose="020E0502030303020204" pitchFamily="34" charset="0"/>
              </a:rPr>
              <a:t>Many Believed When </a:t>
            </a:r>
            <a:br>
              <a:rPr lang="en-US" sz="4000" b="1" dirty="0">
                <a:effectLst>
                  <a:outerShdw blurRad="38100" dist="38100" dir="2700000" algn="tl">
                    <a:srgbClr val="000000">
                      <a:alpha val="43137"/>
                    </a:srgbClr>
                  </a:outerShdw>
                </a:effectLst>
                <a:latin typeface="Candara" panose="020E0502030303020204" pitchFamily="34" charset="0"/>
              </a:rPr>
            </a:br>
            <a:r>
              <a:rPr lang="en-US" sz="4000" b="1" dirty="0">
                <a:effectLst>
                  <a:outerShdw blurRad="38100" dist="38100" dir="2700000" algn="tl">
                    <a:srgbClr val="000000">
                      <a:alpha val="43137"/>
                    </a:srgbClr>
                  </a:outerShdw>
                </a:effectLst>
                <a:latin typeface="Candara" panose="020E0502030303020204" pitchFamily="34" charset="0"/>
              </a:rPr>
              <a:t>They Saw the Signs</a:t>
            </a:r>
          </a:p>
        </p:txBody>
      </p:sp>
      <p:cxnSp>
        <p:nvCxnSpPr>
          <p:cNvPr id="3" name="Straight Connector 2">
            <a:extLst>
              <a:ext uri="{FF2B5EF4-FFF2-40B4-BE49-F238E27FC236}">
                <a16:creationId xmlns:a16="http://schemas.microsoft.com/office/drawing/2014/main" id="{53B52B4F-FE41-4E5E-93FF-9A541E2F9F91}"/>
              </a:ext>
            </a:extLst>
          </p:cNvPr>
          <p:cNvCxnSpPr>
            <a:cxnSpLocks/>
          </p:cNvCxnSpPr>
          <p:nvPr/>
        </p:nvCxnSpPr>
        <p:spPr>
          <a:xfrm>
            <a:off x="110358" y="3884102"/>
            <a:ext cx="7951076" cy="1"/>
          </a:xfrm>
          <a:prstGeom prst="line">
            <a:avLst/>
          </a:prstGeom>
          <a:ln>
            <a:solidFill>
              <a:srgbClr val="D65AA3"/>
            </a:solidFill>
          </a:ln>
        </p:spPr>
        <p:style>
          <a:lnRef idx="3">
            <a:schemeClr val="accent1"/>
          </a:lnRef>
          <a:fillRef idx="0">
            <a:schemeClr val="accent1"/>
          </a:fillRef>
          <a:effectRef idx="2">
            <a:schemeClr val="accent1"/>
          </a:effectRef>
          <a:fontRef idx="minor">
            <a:schemeClr val="tx1"/>
          </a:fontRef>
        </p:style>
      </p:cxnSp>
      <p:sp>
        <p:nvSpPr>
          <p:cNvPr id="7" name="Rectangle: Rounded Corners 6">
            <a:extLst>
              <a:ext uri="{FF2B5EF4-FFF2-40B4-BE49-F238E27FC236}">
                <a16:creationId xmlns:a16="http://schemas.microsoft.com/office/drawing/2014/main" id="{0D1D71C8-CB77-4E78-8DE6-BF1231103D91}"/>
              </a:ext>
            </a:extLst>
          </p:cNvPr>
          <p:cNvSpPr/>
          <p:nvPr/>
        </p:nvSpPr>
        <p:spPr>
          <a:xfrm>
            <a:off x="4660900" y="1714500"/>
            <a:ext cx="1765300" cy="450850"/>
          </a:xfrm>
          <a:prstGeom prst="roundRect">
            <a:avLst/>
          </a:prstGeom>
          <a:noFill/>
          <a:ln w="38100">
            <a:solidFill>
              <a:srgbClr val="D65A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A7199B7C-6722-442D-AAA1-FAA8498C41AD}"/>
              </a:ext>
            </a:extLst>
          </p:cNvPr>
          <p:cNvSpPr/>
          <p:nvPr/>
        </p:nvSpPr>
        <p:spPr>
          <a:xfrm>
            <a:off x="5829300" y="2805651"/>
            <a:ext cx="1536700" cy="450850"/>
          </a:xfrm>
          <a:prstGeom prst="roundRect">
            <a:avLst/>
          </a:prstGeom>
          <a:noFill/>
          <a:ln w="38100">
            <a:solidFill>
              <a:srgbClr val="D65A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054839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up)">
                                      <p:cBhvr>
                                        <p:cTn id="7" dur="10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94594" y="105103"/>
            <a:ext cx="8939048" cy="3779000"/>
          </a:xfrm>
        </p:spPr>
        <p:txBody>
          <a:bodyPr>
            <a:normAutofit/>
          </a:bodyPr>
          <a:lstStyle/>
          <a:p>
            <a:r>
              <a:rPr lang="en-US" sz="5400" b="1" dirty="0">
                <a:effectLst>
                  <a:outerShdw blurRad="38100" dist="38100" dir="2700000" algn="tl">
                    <a:srgbClr val="000000">
                      <a:alpha val="43137"/>
                    </a:srgbClr>
                  </a:outerShdw>
                </a:effectLst>
                <a:latin typeface="Candara" panose="020E0502030303020204" pitchFamily="34" charset="0"/>
              </a:rPr>
              <a:t>John 6:60-69</a:t>
            </a:r>
          </a:p>
          <a:p>
            <a:r>
              <a:rPr lang="en-US" sz="3600" b="1" dirty="0">
                <a:effectLst>
                  <a:outerShdw blurRad="38100" dist="38100" dir="2700000" algn="tl">
                    <a:srgbClr val="000000">
                      <a:alpha val="43137"/>
                    </a:srgbClr>
                  </a:outerShdw>
                </a:effectLst>
                <a:latin typeface="Candara" panose="020E0502030303020204" pitchFamily="34" charset="0"/>
              </a:rPr>
              <a:t>Can you be a “disciple” and at the same time an “unbeliever?”</a:t>
            </a:r>
          </a:p>
        </p:txBody>
      </p:sp>
      <p:sp>
        <p:nvSpPr>
          <p:cNvPr id="4" name="Title 3"/>
          <p:cNvSpPr>
            <a:spLocks noGrp="1"/>
          </p:cNvSpPr>
          <p:nvPr>
            <p:ph type="title"/>
          </p:nvPr>
        </p:nvSpPr>
        <p:spPr>
          <a:xfrm>
            <a:off x="94594" y="3884102"/>
            <a:ext cx="7677807" cy="1259397"/>
          </a:xfrm>
        </p:spPr>
        <p:txBody>
          <a:bodyPr>
            <a:normAutofit fontScale="90000"/>
          </a:bodyPr>
          <a:lstStyle/>
          <a:p>
            <a:r>
              <a:rPr lang="en-US" sz="4000" b="1" dirty="0">
                <a:effectLst>
                  <a:outerShdw blurRad="38100" dist="38100" dir="2700000" algn="tl">
                    <a:srgbClr val="000000">
                      <a:alpha val="43137"/>
                    </a:srgbClr>
                  </a:outerShdw>
                </a:effectLst>
                <a:latin typeface="Candara" panose="020E0502030303020204" pitchFamily="34" charset="0"/>
              </a:rPr>
              <a:t>Many Believed When </a:t>
            </a:r>
            <a:br>
              <a:rPr lang="en-US" sz="4000" b="1" dirty="0">
                <a:effectLst>
                  <a:outerShdw blurRad="38100" dist="38100" dir="2700000" algn="tl">
                    <a:srgbClr val="000000">
                      <a:alpha val="43137"/>
                    </a:srgbClr>
                  </a:outerShdw>
                </a:effectLst>
                <a:latin typeface="Candara" panose="020E0502030303020204" pitchFamily="34" charset="0"/>
              </a:rPr>
            </a:br>
            <a:r>
              <a:rPr lang="en-US" sz="4000" b="1" dirty="0">
                <a:effectLst>
                  <a:outerShdw blurRad="38100" dist="38100" dir="2700000" algn="tl">
                    <a:srgbClr val="000000">
                      <a:alpha val="43137"/>
                    </a:srgbClr>
                  </a:outerShdw>
                </a:effectLst>
                <a:latin typeface="Candara" panose="020E0502030303020204" pitchFamily="34" charset="0"/>
              </a:rPr>
              <a:t>They Received Blessings</a:t>
            </a:r>
          </a:p>
        </p:txBody>
      </p:sp>
      <p:cxnSp>
        <p:nvCxnSpPr>
          <p:cNvPr id="3" name="Straight Connector 2">
            <a:extLst>
              <a:ext uri="{FF2B5EF4-FFF2-40B4-BE49-F238E27FC236}">
                <a16:creationId xmlns:a16="http://schemas.microsoft.com/office/drawing/2014/main" id="{53B52B4F-FE41-4E5E-93FF-9A541E2F9F91}"/>
              </a:ext>
            </a:extLst>
          </p:cNvPr>
          <p:cNvCxnSpPr>
            <a:cxnSpLocks/>
          </p:cNvCxnSpPr>
          <p:nvPr/>
        </p:nvCxnSpPr>
        <p:spPr>
          <a:xfrm>
            <a:off x="110358" y="3884102"/>
            <a:ext cx="7951076" cy="1"/>
          </a:xfrm>
          <a:prstGeom prst="line">
            <a:avLst/>
          </a:prstGeom>
          <a:ln>
            <a:solidFill>
              <a:srgbClr val="D65AA3"/>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584728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94594" y="105103"/>
            <a:ext cx="8939048" cy="3779000"/>
          </a:xfrm>
        </p:spPr>
        <p:txBody>
          <a:bodyPr>
            <a:normAutofit/>
          </a:bodyPr>
          <a:lstStyle/>
          <a:p>
            <a:r>
              <a:rPr lang="en-US" sz="5400" b="1" dirty="0">
                <a:effectLst>
                  <a:outerShdw blurRad="38100" dist="38100" dir="2700000" algn="tl">
                    <a:srgbClr val="000000">
                      <a:alpha val="43137"/>
                    </a:srgbClr>
                  </a:outerShdw>
                </a:effectLst>
                <a:latin typeface="Candara" panose="020E0502030303020204" pitchFamily="34" charset="0"/>
              </a:rPr>
              <a:t>John 12:42-23</a:t>
            </a:r>
          </a:p>
          <a:p>
            <a:r>
              <a:rPr lang="en-US" sz="3600" b="1" dirty="0">
                <a:effectLst>
                  <a:outerShdw blurRad="38100" dist="38100" dir="2700000" algn="tl">
                    <a:srgbClr val="000000">
                      <a:alpha val="43137"/>
                    </a:srgbClr>
                  </a:outerShdw>
                </a:effectLst>
                <a:latin typeface="Candara" panose="020E0502030303020204" pitchFamily="34" charset="0"/>
              </a:rPr>
              <a:t>For fear…they didn’t confess.</a:t>
            </a:r>
          </a:p>
        </p:txBody>
      </p:sp>
      <p:sp>
        <p:nvSpPr>
          <p:cNvPr id="4" name="Title 3"/>
          <p:cNvSpPr>
            <a:spLocks noGrp="1"/>
          </p:cNvSpPr>
          <p:nvPr>
            <p:ph type="title"/>
          </p:nvPr>
        </p:nvSpPr>
        <p:spPr>
          <a:xfrm>
            <a:off x="94594" y="3884102"/>
            <a:ext cx="7677807" cy="1259397"/>
          </a:xfrm>
        </p:spPr>
        <p:txBody>
          <a:bodyPr>
            <a:normAutofit fontScale="90000"/>
          </a:bodyPr>
          <a:lstStyle/>
          <a:p>
            <a:r>
              <a:rPr lang="en-US" sz="4000" b="1" dirty="0">
                <a:effectLst>
                  <a:outerShdw blurRad="38100" dist="38100" dir="2700000" algn="tl">
                    <a:srgbClr val="000000">
                      <a:alpha val="43137"/>
                    </a:srgbClr>
                  </a:outerShdw>
                </a:effectLst>
                <a:latin typeface="Candara" panose="020E0502030303020204" pitchFamily="34" charset="0"/>
              </a:rPr>
              <a:t>Many Believed But </a:t>
            </a:r>
            <a:br>
              <a:rPr lang="en-US" sz="4000" b="1" dirty="0">
                <a:effectLst>
                  <a:outerShdw blurRad="38100" dist="38100" dir="2700000" algn="tl">
                    <a:srgbClr val="000000">
                      <a:alpha val="43137"/>
                    </a:srgbClr>
                  </a:outerShdw>
                </a:effectLst>
                <a:latin typeface="Candara" panose="020E0502030303020204" pitchFamily="34" charset="0"/>
              </a:rPr>
            </a:br>
            <a:r>
              <a:rPr lang="en-US" sz="4000" b="1" dirty="0">
                <a:effectLst>
                  <a:outerShdw blurRad="38100" dist="38100" dir="2700000" algn="tl">
                    <a:srgbClr val="000000">
                      <a:alpha val="43137"/>
                    </a:srgbClr>
                  </a:outerShdw>
                </a:effectLst>
                <a:latin typeface="Candara" panose="020E0502030303020204" pitchFamily="34" charset="0"/>
              </a:rPr>
              <a:t>Wouldn’t Confess It</a:t>
            </a:r>
          </a:p>
        </p:txBody>
      </p:sp>
      <p:cxnSp>
        <p:nvCxnSpPr>
          <p:cNvPr id="3" name="Straight Connector 2">
            <a:extLst>
              <a:ext uri="{FF2B5EF4-FFF2-40B4-BE49-F238E27FC236}">
                <a16:creationId xmlns:a16="http://schemas.microsoft.com/office/drawing/2014/main" id="{53B52B4F-FE41-4E5E-93FF-9A541E2F9F91}"/>
              </a:ext>
            </a:extLst>
          </p:cNvPr>
          <p:cNvCxnSpPr>
            <a:cxnSpLocks/>
          </p:cNvCxnSpPr>
          <p:nvPr/>
        </p:nvCxnSpPr>
        <p:spPr>
          <a:xfrm>
            <a:off x="110358" y="3884102"/>
            <a:ext cx="7951076" cy="1"/>
          </a:xfrm>
          <a:prstGeom prst="line">
            <a:avLst/>
          </a:prstGeom>
          <a:ln>
            <a:solidFill>
              <a:srgbClr val="D65AA3"/>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37225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94594" y="105103"/>
            <a:ext cx="8939048" cy="3779000"/>
          </a:xfrm>
        </p:spPr>
        <p:txBody>
          <a:bodyPr>
            <a:normAutofit/>
          </a:bodyPr>
          <a:lstStyle/>
          <a:p>
            <a:r>
              <a:rPr lang="en-US" sz="5400" b="1" dirty="0">
                <a:effectLst>
                  <a:outerShdw blurRad="38100" dist="38100" dir="2700000" algn="tl">
                    <a:srgbClr val="000000">
                      <a:alpha val="43137"/>
                    </a:srgbClr>
                  </a:outerShdw>
                </a:effectLst>
                <a:latin typeface="Candara" panose="020E0502030303020204" pitchFamily="34" charset="0"/>
              </a:rPr>
              <a:t>Being Born Again</a:t>
            </a:r>
          </a:p>
          <a:p>
            <a:r>
              <a:rPr lang="en-US" sz="5400" b="1" dirty="0">
                <a:effectLst>
                  <a:outerShdw blurRad="38100" dist="38100" dir="2700000" algn="tl">
                    <a:srgbClr val="000000">
                      <a:alpha val="43137"/>
                    </a:srgbClr>
                  </a:outerShdw>
                </a:effectLst>
                <a:latin typeface="Candara" panose="020E0502030303020204" pitchFamily="34" charset="0"/>
              </a:rPr>
              <a:t>John 3:2-3, 16-21</a:t>
            </a:r>
          </a:p>
        </p:txBody>
      </p:sp>
      <p:sp>
        <p:nvSpPr>
          <p:cNvPr id="4" name="Title 3"/>
          <p:cNvSpPr>
            <a:spLocks noGrp="1"/>
          </p:cNvSpPr>
          <p:nvPr>
            <p:ph type="title"/>
          </p:nvPr>
        </p:nvSpPr>
        <p:spPr>
          <a:xfrm>
            <a:off x="94594" y="3884102"/>
            <a:ext cx="7677807" cy="1259397"/>
          </a:xfrm>
        </p:spPr>
        <p:txBody>
          <a:bodyPr>
            <a:normAutofit/>
          </a:bodyPr>
          <a:lstStyle/>
          <a:p>
            <a:r>
              <a:rPr lang="en-US" sz="4800" b="1" dirty="0">
                <a:effectLst>
                  <a:outerShdw blurRad="38100" dist="38100" dir="2700000" algn="tl">
                    <a:srgbClr val="000000">
                      <a:alpha val="43137"/>
                    </a:srgbClr>
                  </a:outerShdw>
                </a:effectLst>
                <a:latin typeface="Candara" panose="020E0502030303020204" pitchFamily="34" charset="0"/>
              </a:rPr>
              <a:t>What Belief Looks Like</a:t>
            </a:r>
          </a:p>
        </p:txBody>
      </p:sp>
      <p:cxnSp>
        <p:nvCxnSpPr>
          <p:cNvPr id="3" name="Straight Connector 2">
            <a:extLst>
              <a:ext uri="{FF2B5EF4-FFF2-40B4-BE49-F238E27FC236}">
                <a16:creationId xmlns:a16="http://schemas.microsoft.com/office/drawing/2014/main" id="{53B52B4F-FE41-4E5E-93FF-9A541E2F9F91}"/>
              </a:ext>
            </a:extLst>
          </p:cNvPr>
          <p:cNvCxnSpPr>
            <a:cxnSpLocks/>
          </p:cNvCxnSpPr>
          <p:nvPr/>
        </p:nvCxnSpPr>
        <p:spPr>
          <a:xfrm>
            <a:off x="110358" y="3884102"/>
            <a:ext cx="7951076" cy="1"/>
          </a:xfrm>
          <a:prstGeom prst="line">
            <a:avLst/>
          </a:prstGeom>
          <a:ln>
            <a:solidFill>
              <a:srgbClr val="D65AA3"/>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83586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1000"/>
                                        <p:tgtEl>
                                          <p:spTgt spid="5">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up)">
                                      <p:cBhvr>
                                        <p:cTn id="10" dur="1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94594" y="105103"/>
            <a:ext cx="8939048" cy="3779000"/>
          </a:xfrm>
        </p:spPr>
        <p:txBody>
          <a:bodyPr>
            <a:normAutofit/>
          </a:bodyPr>
          <a:lstStyle/>
          <a:p>
            <a:r>
              <a:rPr lang="en-US" sz="3200" b="1" dirty="0">
                <a:effectLst>
                  <a:outerShdw blurRad="38100" dist="38100" dir="2700000" algn="tl">
                    <a:srgbClr val="000000">
                      <a:alpha val="43137"/>
                    </a:srgbClr>
                  </a:outerShdw>
                </a:effectLst>
                <a:latin typeface="Candara" panose="020E0502030303020204" pitchFamily="34" charset="0"/>
              </a:rPr>
              <a:t>Being Born Again</a:t>
            </a:r>
          </a:p>
          <a:p>
            <a:r>
              <a:rPr lang="en-US" sz="5400" b="1" dirty="0">
                <a:effectLst>
                  <a:outerShdw blurRad="38100" dist="38100" dir="2700000" algn="tl">
                    <a:srgbClr val="000000">
                      <a:alpha val="43137"/>
                    </a:srgbClr>
                  </a:outerShdw>
                </a:effectLst>
                <a:latin typeface="Candara" panose="020E0502030303020204" pitchFamily="34" charset="0"/>
              </a:rPr>
              <a:t>Confessing the Present Condition</a:t>
            </a:r>
          </a:p>
          <a:p>
            <a:r>
              <a:rPr lang="en-US" sz="5400" b="1" dirty="0">
                <a:effectLst>
                  <a:outerShdw blurRad="38100" dist="38100" dir="2700000" algn="tl">
                    <a:srgbClr val="000000">
                      <a:alpha val="43137"/>
                    </a:srgbClr>
                  </a:outerShdw>
                </a:effectLst>
                <a:latin typeface="Candara" panose="020E0502030303020204" pitchFamily="34" charset="0"/>
              </a:rPr>
              <a:t>John 4:16-17</a:t>
            </a:r>
          </a:p>
        </p:txBody>
      </p:sp>
      <p:sp>
        <p:nvSpPr>
          <p:cNvPr id="4" name="Title 3"/>
          <p:cNvSpPr>
            <a:spLocks noGrp="1"/>
          </p:cNvSpPr>
          <p:nvPr>
            <p:ph type="title"/>
          </p:nvPr>
        </p:nvSpPr>
        <p:spPr>
          <a:xfrm>
            <a:off x="94594" y="3884102"/>
            <a:ext cx="7677807" cy="1259397"/>
          </a:xfrm>
        </p:spPr>
        <p:txBody>
          <a:bodyPr>
            <a:normAutofit/>
          </a:bodyPr>
          <a:lstStyle/>
          <a:p>
            <a:r>
              <a:rPr lang="en-US" sz="4800" b="1" dirty="0">
                <a:effectLst>
                  <a:outerShdw blurRad="38100" dist="38100" dir="2700000" algn="tl">
                    <a:srgbClr val="000000">
                      <a:alpha val="43137"/>
                    </a:srgbClr>
                  </a:outerShdw>
                </a:effectLst>
                <a:latin typeface="Candara" panose="020E0502030303020204" pitchFamily="34" charset="0"/>
              </a:rPr>
              <a:t>What Belief Looks Like</a:t>
            </a:r>
          </a:p>
        </p:txBody>
      </p:sp>
      <p:cxnSp>
        <p:nvCxnSpPr>
          <p:cNvPr id="3" name="Straight Connector 2">
            <a:extLst>
              <a:ext uri="{FF2B5EF4-FFF2-40B4-BE49-F238E27FC236}">
                <a16:creationId xmlns:a16="http://schemas.microsoft.com/office/drawing/2014/main" id="{53B52B4F-FE41-4E5E-93FF-9A541E2F9F91}"/>
              </a:ext>
            </a:extLst>
          </p:cNvPr>
          <p:cNvCxnSpPr>
            <a:cxnSpLocks/>
          </p:cNvCxnSpPr>
          <p:nvPr/>
        </p:nvCxnSpPr>
        <p:spPr>
          <a:xfrm>
            <a:off x="110358" y="3884102"/>
            <a:ext cx="7951076" cy="1"/>
          </a:xfrm>
          <a:prstGeom prst="line">
            <a:avLst/>
          </a:prstGeom>
          <a:ln>
            <a:solidFill>
              <a:srgbClr val="D65AA3"/>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6866614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94594" y="105103"/>
            <a:ext cx="8939048" cy="3779000"/>
          </a:xfrm>
        </p:spPr>
        <p:txBody>
          <a:bodyPr>
            <a:normAutofit/>
          </a:bodyPr>
          <a:lstStyle/>
          <a:p>
            <a:r>
              <a:rPr lang="en-US" sz="3200" b="1" dirty="0">
                <a:effectLst>
                  <a:outerShdw blurRad="38100" dist="38100" dir="2700000" algn="tl">
                    <a:srgbClr val="000000">
                      <a:alpha val="43137"/>
                    </a:srgbClr>
                  </a:outerShdw>
                </a:effectLst>
                <a:latin typeface="Candara" panose="020E0502030303020204" pitchFamily="34" charset="0"/>
              </a:rPr>
              <a:t>Being Born Again</a:t>
            </a:r>
          </a:p>
          <a:p>
            <a:r>
              <a:rPr lang="en-US" sz="3200" b="1" dirty="0">
                <a:effectLst>
                  <a:outerShdw blurRad="38100" dist="38100" dir="2700000" algn="tl">
                    <a:srgbClr val="000000">
                      <a:alpha val="43137"/>
                    </a:srgbClr>
                  </a:outerShdw>
                </a:effectLst>
                <a:latin typeface="Candara" panose="020E0502030303020204" pitchFamily="34" charset="0"/>
              </a:rPr>
              <a:t>Confessing the Present Condition</a:t>
            </a:r>
          </a:p>
          <a:p>
            <a:r>
              <a:rPr lang="en-US" sz="5400" b="1" dirty="0">
                <a:effectLst>
                  <a:outerShdw blurRad="38100" dist="38100" dir="2700000" algn="tl">
                    <a:srgbClr val="000000">
                      <a:alpha val="43137"/>
                    </a:srgbClr>
                  </a:outerShdw>
                </a:effectLst>
                <a:latin typeface="Candara" panose="020E0502030303020204" pitchFamily="34" charset="0"/>
              </a:rPr>
              <a:t>Honoring His Word</a:t>
            </a:r>
          </a:p>
          <a:p>
            <a:r>
              <a:rPr lang="en-US" sz="5400" b="1" dirty="0">
                <a:effectLst>
                  <a:outerShdw blurRad="38100" dist="38100" dir="2700000" algn="tl">
                    <a:srgbClr val="000000">
                      <a:alpha val="43137"/>
                    </a:srgbClr>
                  </a:outerShdw>
                </a:effectLst>
                <a:latin typeface="Candara" panose="020E0502030303020204" pitchFamily="34" charset="0"/>
              </a:rPr>
              <a:t>John 5:24</a:t>
            </a:r>
          </a:p>
        </p:txBody>
      </p:sp>
      <p:sp>
        <p:nvSpPr>
          <p:cNvPr id="4" name="Title 3"/>
          <p:cNvSpPr>
            <a:spLocks noGrp="1"/>
          </p:cNvSpPr>
          <p:nvPr>
            <p:ph type="title"/>
          </p:nvPr>
        </p:nvSpPr>
        <p:spPr>
          <a:xfrm>
            <a:off x="94594" y="3884102"/>
            <a:ext cx="7677807" cy="1259397"/>
          </a:xfrm>
        </p:spPr>
        <p:txBody>
          <a:bodyPr>
            <a:normAutofit/>
          </a:bodyPr>
          <a:lstStyle/>
          <a:p>
            <a:r>
              <a:rPr lang="en-US" sz="4800" b="1" dirty="0">
                <a:effectLst>
                  <a:outerShdw blurRad="38100" dist="38100" dir="2700000" algn="tl">
                    <a:srgbClr val="000000">
                      <a:alpha val="43137"/>
                    </a:srgbClr>
                  </a:outerShdw>
                </a:effectLst>
                <a:latin typeface="Candara" panose="020E0502030303020204" pitchFamily="34" charset="0"/>
              </a:rPr>
              <a:t>What Belief Looks Like</a:t>
            </a:r>
          </a:p>
        </p:txBody>
      </p:sp>
      <p:cxnSp>
        <p:nvCxnSpPr>
          <p:cNvPr id="3" name="Straight Connector 2">
            <a:extLst>
              <a:ext uri="{FF2B5EF4-FFF2-40B4-BE49-F238E27FC236}">
                <a16:creationId xmlns:a16="http://schemas.microsoft.com/office/drawing/2014/main" id="{53B52B4F-FE41-4E5E-93FF-9A541E2F9F91}"/>
              </a:ext>
            </a:extLst>
          </p:cNvPr>
          <p:cNvCxnSpPr>
            <a:cxnSpLocks/>
          </p:cNvCxnSpPr>
          <p:nvPr/>
        </p:nvCxnSpPr>
        <p:spPr>
          <a:xfrm>
            <a:off x="110358" y="3884102"/>
            <a:ext cx="7951076" cy="1"/>
          </a:xfrm>
          <a:prstGeom prst="line">
            <a:avLst/>
          </a:prstGeom>
          <a:ln>
            <a:solidFill>
              <a:srgbClr val="D65AA3"/>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072264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94594" y="105103"/>
            <a:ext cx="8939048" cy="3779000"/>
          </a:xfrm>
        </p:spPr>
        <p:txBody>
          <a:bodyPr>
            <a:normAutofit/>
          </a:bodyPr>
          <a:lstStyle/>
          <a:p>
            <a:r>
              <a:rPr lang="en-US" sz="3200" b="1" dirty="0">
                <a:effectLst>
                  <a:outerShdw blurRad="38100" dist="38100" dir="2700000" algn="tl">
                    <a:srgbClr val="000000">
                      <a:alpha val="43137"/>
                    </a:srgbClr>
                  </a:outerShdw>
                </a:effectLst>
                <a:latin typeface="Candara" panose="020E0502030303020204" pitchFamily="34" charset="0"/>
              </a:rPr>
              <a:t>Being Born Again</a:t>
            </a:r>
          </a:p>
          <a:p>
            <a:r>
              <a:rPr lang="en-US" sz="3200" b="1" dirty="0">
                <a:effectLst>
                  <a:outerShdw blurRad="38100" dist="38100" dir="2700000" algn="tl">
                    <a:srgbClr val="000000">
                      <a:alpha val="43137"/>
                    </a:srgbClr>
                  </a:outerShdw>
                </a:effectLst>
                <a:latin typeface="Candara" panose="020E0502030303020204" pitchFamily="34" charset="0"/>
              </a:rPr>
              <a:t>Confessing the Present Condition</a:t>
            </a:r>
          </a:p>
          <a:p>
            <a:r>
              <a:rPr lang="en-US" sz="3200" b="1" dirty="0">
                <a:effectLst>
                  <a:outerShdw blurRad="38100" dist="38100" dir="2700000" algn="tl">
                    <a:srgbClr val="000000">
                      <a:alpha val="43137"/>
                    </a:srgbClr>
                  </a:outerShdw>
                </a:effectLst>
                <a:latin typeface="Candara" panose="020E0502030303020204" pitchFamily="34" charset="0"/>
              </a:rPr>
              <a:t>Honoring His Word</a:t>
            </a:r>
          </a:p>
          <a:p>
            <a:r>
              <a:rPr lang="en-US" sz="5400" b="1" dirty="0">
                <a:effectLst>
                  <a:outerShdw blurRad="38100" dist="38100" dir="2700000" algn="tl">
                    <a:srgbClr val="000000">
                      <a:alpha val="43137"/>
                    </a:srgbClr>
                  </a:outerShdw>
                </a:effectLst>
                <a:latin typeface="Candara" panose="020E0502030303020204" pitchFamily="34" charset="0"/>
              </a:rPr>
              <a:t>Salvation Only Through Jesus</a:t>
            </a:r>
          </a:p>
          <a:p>
            <a:r>
              <a:rPr lang="en-US" sz="5400" b="1" dirty="0">
                <a:effectLst>
                  <a:outerShdw blurRad="38100" dist="38100" dir="2700000" algn="tl">
                    <a:srgbClr val="000000">
                      <a:alpha val="43137"/>
                    </a:srgbClr>
                  </a:outerShdw>
                </a:effectLst>
                <a:latin typeface="Candara" panose="020E0502030303020204" pitchFamily="34" charset="0"/>
              </a:rPr>
              <a:t>John 6:40</a:t>
            </a:r>
          </a:p>
        </p:txBody>
      </p:sp>
      <p:sp>
        <p:nvSpPr>
          <p:cNvPr id="4" name="Title 3"/>
          <p:cNvSpPr>
            <a:spLocks noGrp="1"/>
          </p:cNvSpPr>
          <p:nvPr>
            <p:ph type="title"/>
          </p:nvPr>
        </p:nvSpPr>
        <p:spPr>
          <a:xfrm>
            <a:off x="94594" y="3884102"/>
            <a:ext cx="7677807" cy="1259397"/>
          </a:xfrm>
        </p:spPr>
        <p:txBody>
          <a:bodyPr>
            <a:normAutofit/>
          </a:bodyPr>
          <a:lstStyle/>
          <a:p>
            <a:r>
              <a:rPr lang="en-US" sz="4800" b="1" dirty="0">
                <a:effectLst>
                  <a:outerShdw blurRad="38100" dist="38100" dir="2700000" algn="tl">
                    <a:srgbClr val="000000">
                      <a:alpha val="43137"/>
                    </a:srgbClr>
                  </a:outerShdw>
                </a:effectLst>
                <a:latin typeface="Candara" panose="020E0502030303020204" pitchFamily="34" charset="0"/>
              </a:rPr>
              <a:t>What Belief Looks Like</a:t>
            </a:r>
          </a:p>
        </p:txBody>
      </p:sp>
      <p:cxnSp>
        <p:nvCxnSpPr>
          <p:cNvPr id="3" name="Straight Connector 2">
            <a:extLst>
              <a:ext uri="{FF2B5EF4-FFF2-40B4-BE49-F238E27FC236}">
                <a16:creationId xmlns:a16="http://schemas.microsoft.com/office/drawing/2014/main" id="{53B52B4F-FE41-4E5E-93FF-9A541E2F9F91}"/>
              </a:ext>
            </a:extLst>
          </p:cNvPr>
          <p:cNvCxnSpPr>
            <a:cxnSpLocks/>
          </p:cNvCxnSpPr>
          <p:nvPr/>
        </p:nvCxnSpPr>
        <p:spPr>
          <a:xfrm>
            <a:off x="110358" y="3884102"/>
            <a:ext cx="7951076" cy="1"/>
          </a:xfrm>
          <a:prstGeom prst="line">
            <a:avLst/>
          </a:prstGeom>
          <a:ln>
            <a:solidFill>
              <a:srgbClr val="D65AA3"/>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2689576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94594" y="105103"/>
            <a:ext cx="8939048" cy="3779000"/>
          </a:xfrm>
        </p:spPr>
        <p:txBody>
          <a:bodyPr>
            <a:normAutofit fontScale="92500" lnSpcReduction="20000"/>
          </a:bodyPr>
          <a:lstStyle/>
          <a:p>
            <a:r>
              <a:rPr lang="en-US" sz="3500" b="1" dirty="0">
                <a:effectLst>
                  <a:outerShdw blurRad="38100" dist="38100" dir="2700000" algn="tl">
                    <a:srgbClr val="000000">
                      <a:alpha val="43137"/>
                    </a:srgbClr>
                  </a:outerShdw>
                </a:effectLst>
                <a:latin typeface="Candara" panose="020E0502030303020204" pitchFamily="34" charset="0"/>
              </a:rPr>
              <a:t>Being Born Again</a:t>
            </a:r>
          </a:p>
          <a:p>
            <a:r>
              <a:rPr lang="en-US" sz="3500" b="1" dirty="0">
                <a:effectLst>
                  <a:outerShdw blurRad="38100" dist="38100" dir="2700000" algn="tl">
                    <a:srgbClr val="000000">
                      <a:alpha val="43137"/>
                    </a:srgbClr>
                  </a:outerShdw>
                </a:effectLst>
                <a:latin typeface="Candara" panose="020E0502030303020204" pitchFamily="34" charset="0"/>
              </a:rPr>
              <a:t>Confessing the Present Condition</a:t>
            </a:r>
          </a:p>
          <a:p>
            <a:r>
              <a:rPr lang="en-US" sz="3500" b="1" dirty="0">
                <a:effectLst>
                  <a:outerShdw blurRad="38100" dist="38100" dir="2700000" algn="tl">
                    <a:srgbClr val="000000">
                      <a:alpha val="43137"/>
                    </a:srgbClr>
                  </a:outerShdw>
                </a:effectLst>
                <a:latin typeface="Candara" panose="020E0502030303020204" pitchFamily="34" charset="0"/>
              </a:rPr>
              <a:t>Honoring His Word</a:t>
            </a:r>
          </a:p>
          <a:p>
            <a:r>
              <a:rPr lang="en-US" sz="3500" b="1" dirty="0">
                <a:effectLst>
                  <a:outerShdw blurRad="38100" dist="38100" dir="2700000" algn="tl">
                    <a:srgbClr val="000000">
                      <a:alpha val="43137"/>
                    </a:srgbClr>
                  </a:outerShdw>
                </a:effectLst>
                <a:latin typeface="Candara" panose="020E0502030303020204" pitchFamily="34" charset="0"/>
              </a:rPr>
              <a:t>Salvation Only Through Jesus</a:t>
            </a:r>
          </a:p>
          <a:p>
            <a:r>
              <a:rPr lang="en-US" sz="5400" b="1" dirty="0">
                <a:effectLst>
                  <a:outerShdw blurRad="38100" dist="38100" dir="2700000" algn="tl">
                    <a:srgbClr val="000000">
                      <a:alpha val="43137"/>
                    </a:srgbClr>
                  </a:outerShdw>
                </a:effectLst>
                <a:latin typeface="Candara" panose="020E0502030303020204" pitchFamily="34" charset="0"/>
              </a:rPr>
              <a:t>Seeing What They Saw</a:t>
            </a:r>
          </a:p>
          <a:p>
            <a:r>
              <a:rPr lang="en-US" sz="5400" b="1" dirty="0">
                <a:effectLst>
                  <a:outerShdw blurRad="38100" dist="38100" dir="2700000" algn="tl">
                    <a:srgbClr val="000000">
                      <a:alpha val="43137"/>
                    </a:srgbClr>
                  </a:outerShdw>
                </a:effectLst>
                <a:latin typeface="Candara" panose="020E0502030303020204" pitchFamily="34" charset="0"/>
              </a:rPr>
              <a:t>Hebrews 11:13-16</a:t>
            </a:r>
          </a:p>
        </p:txBody>
      </p:sp>
      <p:sp>
        <p:nvSpPr>
          <p:cNvPr id="4" name="Title 3"/>
          <p:cNvSpPr>
            <a:spLocks noGrp="1"/>
          </p:cNvSpPr>
          <p:nvPr>
            <p:ph type="title"/>
          </p:nvPr>
        </p:nvSpPr>
        <p:spPr>
          <a:xfrm>
            <a:off x="94594" y="3884102"/>
            <a:ext cx="7677807" cy="1259397"/>
          </a:xfrm>
        </p:spPr>
        <p:txBody>
          <a:bodyPr>
            <a:normAutofit/>
          </a:bodyPr>
          <a:lstStyle/>
          <a:p>
            <a:r>
              <a:rPr lang="en-US" sz="4800" b="1" dirty="0">
                <a:effectLst>
                  <a:outerShdw blurRad="38100" dist="38100" dir="2700000" algn="tl">
                    <a:srgbClr val="000000">
                      <a:alpha val="43137"/>
                    </a:srgbClr>
                  </a:outerShdw>
                </a:effectLst>
                <a:latin typeface="Candara" panose="020E0502030303020204" pitchFamily="34" charset="0"/>
              </a:rPr>
              <a:t>What Belief Looks Like</a:t>
            </a:r>
          </a:p>
        </p:txBody>
      </p:sp>
      <p:cxnSp>
        <p:nvCxnSpPr>
          <p:cNvPr id="3" name="Straight Connector 2">
            <a:extLst>
              <a:ext uri="{FF2B5EF4-FFF2-40B4-BE49-F238E27FC236}">
                <a16:creationId xmlns:a16="http://schemas.microsoft.com/office/drawing/2014/main" id="{53B52B4F-FE41-4E5E-93FF-9A541E2F9F91}"/>
              </a:ext>
            </a:extLst>
          </p:cNvPr>
          <p:cNvCxnSpPr>
            <a:cxnSpLocks/>
          </p:cNvCxnSpPr>
          <p:nvPr/>
        </p:nvCxnSpPr>
        <p:spPr>
          <a:xfrm>
            <a:off x="110358" y="3884102"/>
            <a:ext cx="7951076" cy="1"/>
          </a:xfrm>
          <a:prstGeom prst="line">
            <a:avLst/>
          </a:prstGeom>
          <a:ln>
            <a:solidFill>
              <a:srgbClr val="D65AA3"/>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9210586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theme/theme1.xml><?xml version="1.0" encoding="utf-8"?>
<a:theme xmlns:a="http://schemas.openxmlformats.org/drawingml/2006/main" name="Defaul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165</TotalTime>
  <Words>193</Words>
  <Application>Microsoft Office PowerPoint</Application>
  <PresentationFormat>On-screen Show (16:9)</PresentationFormat>
  <Paragraphs>36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Candara</vt:lpstr>
      <vt:lpstr>Trebuchet MS</vt:lpstr>
      <vt:lpstr>Default</vt:lpstr>
      <vt:lpstr>DOES JESUS BELIEVE IN YOUR BELIEF?</vt:lpstr>
      <vt:lpstr>Many Believed When  They Saw the Signs</vt:lpstr>
      <vt:lpstr>Many Believed When  They Received Blessings</vt:lpstr>
      <vt:lpstr>Many Believed But  Wouldn’t Confess It</vt:lpstr>
      <vt:lpstr>What Belief Looks Like</vt:lpstr>
      <vt:lpstr>What Belief Looks Like</vt:lpstr>
      <vt:lpstr>What Belief Looks Like</vt:lpstr>
      <vt:lpstr>What Belief Looks Like</vt:lpstr>
      <vt:lpstr>What Belief Looks Like</vt:lpstr>
      <vt:lpstr>DOES JESUS BELIEVE IN YOUR BELIEF?</vt:lpstr>
    </vt:vector>
  </TitlesOfParts>
  <Company>RT Creative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Chapman</dc:creator>
  <cp:lastModifiedBy>EVERRITT Heaton</cp:lastModifiedBy>
  <cp:revision>42</cp:revision>
  <dcterms:created xsi:type="dcterms:W3CDTF">2014-03-26T14:03:34Z</dcterms:created>
  <dcterms:modified xsi:type="dcterms:W3CDTF">2022-01-10T14:22:17Z</dcterms:modified>
</cp:coreProperties>
</file>