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  <p:sldId id="266" r:id="rId7"/>
    <p:sldId id="267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640"/>
    <a:srgbClr val="F1F3F3"/>
    <a:srgbClr val="F1EAC2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89" autoAdjust="0"/>
    <p:restoredTop sz="94609"/>
  </p:normalViewPr>
  <p:slideViewPr>
    <p:cSldViewPr snapToGrid="0" snapToObjects="1">
      <p:cViewPr varScale="1">
        <p:scale>
          <a:sx n="117" d="100"/>
          <a:sy n="117" d="100"/>
        </p:scale>
        <p:origin x="260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21079" y="922790"/>
            <a:ext cx="5503177" cy="94795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8150" y="3514988"/>
            <a:ext cx="2751589" cy="5033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EAC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4640"/>
                </a:solidFill>
                <a:latin typeface="Agency FB" panose="020B0503020202020204" pitchFamily="34" charset="0"/>
              </a:rPr>
              <a:t>Avoiding Erosion at the Foundation of Marriage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284" y="386226"/>
            <a:ext cx="5279344" cy="2960981"/>
          </a:xfrm>
        </p:spPr>
        <p:txBody>
          <a:bodyPr>
            <a:normAutofit fontScale="925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“the process by which a surface is slowly worn away by an active force”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503339"/>
          </a:xfrm>
        </p:spPr>
        <p:txBody>
          <a:bodyPr>
            <a:noAutofit/>
          </a:bodyPr>
          <a:lstStyle/>
          <a:p>
            <a:pPr algn="l"/>
            <a:r>
              <a:rPr lang="en-US" sz="40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What Is Erosion?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D1CE-25EB-41DB-831D-6135B76A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5" t="4973" r="5026" b="15556"/>
          <a:stretch/>
        </p:blipFill>
        <p:spPr>
          <a:xfrm>
            <a:off x="5603165" y="94626"/>
            <a:ext cx="3540835" cy="3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88975-746A-4CE2-A952-60553791F94A}"/>
              </a:ext>
            </a:extLst>
          </p:cNvPr>
          <p:cNvSpPr txBox="1"/>
          <p:nvPr/>
        </p:nvSpPr>
        <p:spPr>
          <a:xfrm>
            <a:off x="5464628" y="195450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A4667-130C-4E61-87B9-2280276E6693}"/>
              </a:ext>
            </a:extLst>
          </p:cNvPr>
          <p:cNvSpPr txBox="1"/>
          <p:nvPr/>
        </p:nvSpPr>
        <p:spPr>
          <a:xfrm>
            <a:off x="5464628" y="894094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RESPONSIBILITIES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DD8C1-B668-4A7D-9F05-EF5A7B5D8416}"/>
              </a:ext>
            </a:extLst>
          </p:cNvPr>
          <p:cNvSpPr txBox="1"/>
          <p:nvPr/>
        </p:nvSpPr>
        <p:spPr>
          <a:xfrm>
            <a:off x="5464628" y="1601114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CULTURE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7A36E-0BA1-49BC-A4EF-E4B83183BD78}"/>
              </a:ext>
            </a:extLst>
          </p:cNvPr>
          <p:cNvSpPr txBox="1"/>
          <p:nvPr/>
        </p:nvSpPr>
        <p:spPr>
          <a:xfrm>
            <a:off x="5464628" y="2308134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OTHER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EBF79-675E-4BD5-9494-1A0F3AE56BE0}"/>
              </a:ext>
            </a:extLst>
          </p:cNvPr>
          <p:cNvSpPr txBox="1"/>
          <p:nvPr/>
        </p:nvSpPr>
        <p:spPr>
          <a:xfrm>
            <a:off x="5464628" y="2972695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HABITS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556195-EAFF-46F1-AF1D-ED7FE0736BCE}"/>
              </a:ext>
            </a:extLst>
          </p:cNvPr>
          <p:cNvSpPr txBox="1"/>
          <p:nvPr/>
        </p:nvSpPr>
        <p:spPr>
          <a:xfrm>
            <a:off x="5464628" y="3671339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PASSING OF TIME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284" y="386226"/>
            <a:ext cx="5279344" cy="2960981"/>
          </a:xfrm>
        </p:spPr>
        <p:txBody>
          <a:bodyPr>
            <a:normAutofit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Revelation 2:2-5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Abandoning the Love You Had At First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665126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Sources of Marital Erosion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D1CE-25EB-41DB-831D-6135B76A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5" t="4973" r="5026" b="15556"/>
          <a:stretch/>
        </p:blipFill>
        <p:spPr>
          <a:xfrm>
            <a:off x="5603165" y="94626"/>
            <a:ext cx="3540835" cy="3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839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284" y="386226"/>
            <a:ext cx="5279344" cy="2960981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Unintentional Familiarity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Revelation 2:4-5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665126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Sources of Marital Erosion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D1CE-25EB-41DB-831D-6135B76A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5" t="4973" r="5026" b="15556"/>
          <a:stretch/>
        </p:blipFill>
        <p:spPr>
          <a:xfrm>
            <a:off x="5603165" y="94626"/>
            <a:ext cx="3540835" cy="3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0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284" y="386226"/>
            <a:ext cx="5279344" cy="2960981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Unrelenting Fatigue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68:19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665126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Sources of Marital Erosion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D1CE-25EB-41DB-831D-6135B76A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5" t="4973" r="5026" b="15556"/>
          <a:stretch/>
        </p:blipFill>
        <p:spPr>
          <a:xfrm>
            <a:off x="5603165" y="94626"/>
            <a:ext cx="3540835" cy="3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272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284" y="146958"/>
            <a:ext cx="5279344" cy="320025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Undeniable Differences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Philippians 2:3-4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665126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Sources of Marital Erosion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D1CE-25EB-41DB-831D-6135B76A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5" t="4973" r="5026" b="15556"/>
          <a:stretch/>
        </p:blipFill>
        <p:spPr>
          <a:xfrm>
            <a:off x="5603165" y="94626"/>
            <a:ext cx="3540835" cy="3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FE9B3D-CCA5-4B4D-81EA-46D59ECDAFF0}"/>
              </a:ext>
            </a:extLst>
          </p:cNvPr>
          <p:cNvSpPr txBox="1"/>
          <p:nvPr/>
        </p:nvSpPr>
        <p:spPr>
          <a:xfrm>
            <a:off x="5464628" y="183962"/>
            <a:ext cx="3679372" cy="1323439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Different Backgrounds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7AFEB-429D-4EDD-B39C-35E33B13BD34}"/>
              </a:ext>
            </a:extLst>
          </p:cNvPr>
          <p:cNvSpPr txBox="1"/>
          <p:nvPr/>
        </p:nvSpPr>
        <p:spPr>
          <a:xfrm>
            <a:off x="5464628" y="1449365"/>
            <a:ext cx="3679372" cy="1323439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Different Personalities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1E1A3-E809-4B50-937F-43E23ABE8DD8}"/>
              </a:ext>
            </a:extLst>
          </p:cNvPr>
          <p:cNvSpPr txBox="1"/>
          <p:nvPr/>
        </p:nvSpPr>
        <p:spPr>
          <a:xfrm>
            <a:off x="5464628" y="2765157"/>
            <a:ext cx="3679372" cy="707886"/>
          </a:xfrm>
          <a:prstGeom prst="rect">
            <a:avLst/>
          </a:prstGeom>
          <a:solidFill>
            <a:srgbClr val="4446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gency FB" panose="020B0503020202020204" pitchFamily="34" charset="0"/>
              </a:rPr>
              <a:t>Different Roles</a:t>
            </a:r>
          </a:p>
        </p:txBody>
      </p:sp>
    </p:spTree>
    <p:extLst>
      <p:ext uri="{BB962C8B-B14F-4D97-AF65-F5344CB8AC3E}">
        <p14:creationId xmlns:p14="http://schemas.microsoft.com/office/powerpoint/2010/main" val="955959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5284" y="146958"/>
            <a:ext cx="5279344" cy="320025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Unfocused Faith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127:1</a:t>
            </a:r>
          </a:p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Genesis 18:19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3514988"/>
            <a:ext cx="8912772" cy="665126"/>
          </a:xfrm>
        </p:spPr>
        <p:txBody>
          <a:bodyPr>
            <a:noAutofit/>
          </a:bodyPr>
          <a:lstStyle/>
          <a:p>
            <a:r>
              <a:rPr lang="en-US" sz="4800" b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Sources of Marital Erosion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D1CE-25EB-41DB-831D-6135B76AA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5" t="4973" r="5026" b="15556"/>
          <a:stretch/>
        </p:blipFill>
        <p:spPr>
          <a:xfrm>
            <a:off x="5603165" y="94626"/>
            <a:ext cx="3540835" cy="333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45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4640"/>
                </a:solidFill>
                <a:latin typeface="Agency FB" panose="020B0503020202020204" pitchFamily="34" charset="0"/>
              </a:rPr>
              <a:t>Avoiding Erosion at the Foundation of Marriage</a:t>
            </a:r>
          </a:p>
        </p:txBody>
      </p:sp>
    </p:spTree>
    <p:extLst>
      <p:ext uri="{BB962C8B-B14F-4D97-AF65-F5344CB8AC3E}">
        <p14:creationId xmlns:p14="http://schemas.microsoft.com/office/powerpoint/2010/main" val="343255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1583</TotalTime>
  <Words>103</Words>
  <Application>Microsoft Office PowerPoint</Application>
  <PresentationFormat>On-screen Show (16:9)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Agency FB</vt:lpstr>
      <vt:lpstr>Arial</vt:lpstr>
      <vt:lpstr>Trebuchet MS</vt:lpstr>
      <vt:lpstr>Default</vt:lpstr>
      <vt:lpstr>Building Stronger</vt:lpstr>
      <vt:lpstr>   What Is Erosion?</vt:lpstr>
      <vt:lpstr>Sources of Marital Erosion</vt:lpstr>
      <vt:lpstr>Sources of Marital Erosion</vt:lpstr>
      <vt:lpstr>Sources of Marital Erosion</vt:lpstr>
      <vt:lpstr>Sources of Marital Erosion</vt:lpstr>
      <vt:lpstr>Sources of Marital Erosion</vt:lpstr>
      <vt:lpstr>Building Stronger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42</cp:revision>
  <dcterms:created xsi:type="dcterms:W3CDTF">2014-03-26T14:03:34Z</dcterms:created>
  <dcterms:modified xsi:type="dcterms:W3CDTF">2022-01-17T14:09:07Z</dcterms:modified>
</cp:coreProperties>
</file>