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5" r:id="rId6"/>
    <p:sldId id="266" r:id="rId7"/>
    <p:sldId id="267" r:id="rId8"/>
    <p:sldId id="268" r:id="rId9"/>
    <p:sldId id="269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F7F"/>
    <a:srgbClr val="C2843F"/>
    <a:srgbClr val="352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80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38740" y="3810000"/>
            <a:ext cx="2457903" cy="203876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38740" y="3810000"/>
            <a:ext cx="2457903" cy="203876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32857" y="1043214"/>
            <a:ext cx="5878286" cy="18687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858"/>
            <a:ext cx="8211824" cy="3428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858"/>
            <a:ext cx="8211824" cy="3428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858"/>
            <a:ext cx="8211824" cy="3428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82999" y="3900714"/>
            <a:ext cx="1787072" cy="6803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2843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04B44-9475-4895-8540-A84487FF7714}"/>
              </a:ext>
            </a:extLst>
          </p:cNvPr>
          <p:cNvSpPr txBox="1"/>
          <p:nvPr/>
        </p:nvSpPr>
        <p:spPr>
          <a:xfrm>
            <a:off x="270641" y="166603"/>
            <a:ext cx="860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WHEN UZZA TOUCHED THE</a:t>
            </a: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04B44-9475-4895-8540-A84487FF7714}"/>
              </a:ext>
            </a:extLst>
          </p:cNvPr>
          <p:cNvSpPr txBox="1"/>
          <p:nvPr/>
        </p:nvSpPr>
        <p:spPr>
          <a:xfrm>
            <a:off x="270641" y="166603"/>
            <a:ext cx="860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WHEN UZZA TOUCHED THE</a:t>
            </a:r>
          </a:p>
        </p:txBody>
      </p:sp>
    </p:spTree>
    <p:extLst>
      <p:ext uri="{BB962C8B-B14F-4D97-AF65-F5344CB8AC3E}">
        <p14:creationId xmlns:p14="http://schemas.microsoft.com/office/powerpoint/2010/main" val="7410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762000"/>
            <a:ext cx="8211824" cy="30298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 Samuel 5:6-12</a:t>
            </a:r>
          </a:p>
          <a:p>
            <a:r>
              <a:rPr lang="en-US" sz="54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 Samuel 7:1-2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01E3-4357-49F5-BD67-E681AB458DFB}"/>
              </a:ext>
            </a:extLst>
          </p:cNvPr>
          <p:cNvSpPr txBox="1"/>
          <p:nvPr/>
        </p:nvSpPr>
        <p:spPr>
          <a:xfrm>
            <a:off x="270641" y="166603"/>
            <a:ext cx="860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THE ARK IS RETURNED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050470"/>
            <a:ext cx="8211824" cy="317862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2 Samuel 6:1-15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01E3-4357-49F5-BD67-E681AB458DFB}"/>
              </a:ext>
            </a:extLst>
          </p:cNvPr>
          <p:cNvSpPr txBox="1"/>
          <p:nvPr/>
        </p:nvSpPr>
        <p:spPr>
          <a:xfrm>
            <a:off x="73572" y="57807"/>
            <a:ext cx="9070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BRINGING THE ARK HOME TO JERUSALEM</a:t>
            </a:r>
          </a:p>
        </p:txBody>
      </p:sp>
    </p:spTree>
    <p:extLst>
      <p:ext uri="{BB962C8B-B14F-4D97-AF65-F5344CB8AC3E}">
        <p14:creationId xmlns:p14="http://schemas.microsoft.com/office/powerpoint/2010/main" val="76179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103" y="379671"/>
            <a:ext cx="8933793" cy="43657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PROBLEM #1</a:t>
            </a:r>
          </a:p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No Levites/Priests Involved</a:t>
            </a:r>
          </a:p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Deuteronomy 10:8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103" y="379671"/>
            <a:ext cx="8933793" cy="43657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PROBLEM #2</a:t>
            </a:r>
          </a:p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Transporting By Cart Rather Than Carrying</a:t>
            </a:r>
          </a:p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Deuteronomy 10:8</a:t>
            </a:r>
          </a:p>
        </p:txBody>
      </p:sp>
    </p:spTree>
    <p:extLst>
      <p:ext uri="{BB962C8B-B14F-4D97-AF65-F5344CB8AC3E}">
        <p14:creationId xmlns:p14="http://schemas.microsoft.com/office/powerpoint/2010/main" val="125695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103" y="379671"/>
            <a:ext cx="8933793" cy="43657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PROBLEM #3</a:t>
            </a:r>
          </a:p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Uzza Touched the Ark</a:t>
            </a:r>
          </a:p>
          <a:p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Numbers 4:15</a:t>
            </a:r>
          </a:p>
        </p:txBody>
      </p:sp>
    </p:spTree>
    <p:extLst>
      <p:ext uri="{BB962C8B-B14F-4D97-AF65-F5344CB8AC3E}">
        <p14:creationId xmlns:p14="http://schemas.microsoft.com/office/powerpoint/2010/main" val="44006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050470"/>
            <a:ext cx="8211824" cy="317862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God Shows No Partiality</a:t>
            </a:r>
          </a:p>
          <a:p>
            <a:r>
              <a:rPr lang="en-US" sz="40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Uzza wasn’t the only one who died</a:t>
            </a:r>
          </a:p>
          <a:p>
            <a:r>
              <a:rPr lang="en-US" sz="40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 Samuel 6:19-21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01E3-4357-49F5-BD67-E681AB458DFB}"/>
              </a:ext>
            </a:extLst>
          </p:cNvPr>
          <p:cNvSpPr txBox="1"/>
          <p:nvPr/>
        </p:nvSpPr>
        <p:spPr>
          <a:xfrm>
            <a:off x="73572" y="57807"/>
            <a:ext cx="907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WHEN UZZAH TOUCHED THE ARK</a:t>
            </a:r>
          </a:p>
        </p:txBody>
      </p:sp>
    </p:spTree>
    <p:extLst>
      <p:ext uri="{BB962C8B-B14F-4D97-AF65-F5344CB8AC3E}">
        <p14:creationId xmlns:p14="http://schemas.microsoft.com/office/powerpoint/2010/main" val="163346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903513"/>
            <a:ext cx="8211824" cy="3178629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God Expects Us To Follow His Word</a:t>
            </a:r>
          </a:p>
          <a:p>
            <a:r>
              <a:rPr lang="en-US" sz="40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David Got Angry With God</a:t>
            </a:r>
          </a:p>
          <a:p>
            <a:r>
              <a:rPr lang="en-US" sz="40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 Chronicles 15:11-15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01E3-4357-49F5-BD67-E681AB458DFB}"/>
              </a:ext>
            </a:extLst>
          </p:cNvPr>
          <p:cNvSpPr txBox="1"/>
          <p:nvPr/>
        </p:nvSpPr>
        <p:spPr>
          <a:xfrm>
            <a:off x="73572" y="57807"/>
            <a:ext cx="907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WHEN UZZAH TOUCHED THE ARK</a:t>
            </a:r>
          </a:p>
        </p:txBody>
      </p:sp>
    </p:spTree>
    <p:extLst>
      <p:ext uri="{BB962C8B-B14F-4D97-AF65-F5344CB8AC3E}">
        <p14:creationId xmlns:p14="http://schemas.microsoft.com/office/powerpoint/2010/main" val="115775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903513"/>
            <a:ext cx="8211824" cy="317862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God Is Just!</a:t>
            </a:r>
          </a:p>
          <a:p>
            <a:r>
              <a:rPr lang="en-US" sz="40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Psalm 111:7</a:t>
            </a:r>
          </a:p>
          <a:p>
            <a:r>
              <a:rPr lang="en-US" sz="4000" b="1" dirty="0">
                <a:solidFill>
                  <a:srgbClr val="F5B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Romans 3:26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01E3-4357-49F5-BD67-E681AB458DFB}"/>
              </a:ext>
            </a:extLst>
          </p:cNvPr>
          <p:cNvSpPr txBox="1"/>
          <p:nvPr/>
        </p:nvSpPr>
        <p:spPr>
          <a:xfrm>
            <a:off x="73572" y="57807"/>
            <a:ext cx="907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5BF7F"/>
                </a:solidFill>
                <a:latin typeface="Avenir Next LT Pro Light" panose="020B0304020202020204" pitchFamily="34" charset="0"/>
              </a:rPr>
              <a:t>WHEN UZZAH TOUCHED THE ARK</a:t>
            </a:r>
          </a:p>
        </p:txBody>
      </p:sp>
    </p:spTree>
    <p:extLst>
      <p:ext uri="{BB962C8B-B14F-4D97-AF65-F5344CB8AC3E}">
        <p14:creationId xmlns:p14="http://schemas.microsoft.com/office/powerpoint/2010/main" val="243931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121</TotalTime>
  <Words>109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 Light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23</cp:revision>
  <dcterms:created xsi:type="dcterms:W3CDTF">2014-03-26T14:03:34Z</dcterms:created>
  <dcterms:modified xsi:type="dcterms:W3CDTF">2022-01-23T19:54:20Z</dcterms:modified>
</cp:coreProperties>
</file>