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9" r:id="rId4"/>
    <p:sldId id="270" r:id="rId5"/>
    <p:sldId id="271" r:id="rId6"/>
    <p:sldId id="272" r:id="rId7"/>
    <p:sldId id="273" r:id="rId8"/>
    <p:sldId id="268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52" autoAdjust="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242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269245" y="3544948"/>
            <a:ext cx="2138859" cy="251277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60599" y="870115"/>
            <a:ext cx="3263440" cy="2610342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269245" y="3544948"/>
            <a:ext cx="2138859" cy="251277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94191" y="315768"/>
            <a:ext cx="5760386" cy="458915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94191" y="315768"/>
            <a:ext cx="5760386" cy="458915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5559" y="3609249"/>
            <a:ext cx="1890693" cy="129567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94191" y="315768"/>
            <a:ext cx="5760386" cy="458915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Georgia"/>
          <a:ea typeface="+mn-ea"/>
          <a:cs typeface="Georgia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Georgia"/>
          <a:ea typeface="+mn-ea"/>
          <a:cs typeface="Georgia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Georgia"/>
          <a:ea typeface="+mn-ea"/>
          <a:cs typeface="Georgia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Georgia"/>
          <a:ea typeface="+mn-ea"/>
          <a:cs typeface="Georgia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2854" y="84082"/>
            <a:ext cx="5023945" cy="4519449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b="1" dirty="0">
                <a:latin typeface="Bradley Hand ITC" panose="03070402050302030203" pitchFamily="66" charset="0"/>
              </a:rPr>
              <a:t>     </a:t>
            </a:r>
            <a:r>
              <a:rPr lang="en-US" sz="8900" b="1" dirty="0">
                <a:latin typeface="Bradley Hand ITC" panose="03070402050302030203" pitchFamily="66" charset="0"/>
              </a:rPr>
              <a:t>Women </a:t>
            </a:r>
            <a:br>
              <a:rPr lang="en-US" sz="8900" b="1" dirty="0">
                <a:latin typeface="Bradley Hand ITC" panose="03070402050302030203" pitchFamily="66" charset="0"/>
              </a:rPr>
            </a:br>
            <a:r>
              <a:rPr lang="en-US" sz="8900" b="1" dirty="0">
                <a:latin typeface="Bradley Hand ITC" panose="03070402050302030203" pitchFamily="66" charset="0"/>
              </a:rPr>
              <a:t>      of the </a:t>
            </a:r>
            <a:br>
              <a:rPr lang="en-US" sz="8900" b="1" dirty="0">
                <a:latin typeface="Bradley Hand ITC" panose="03070402050302030203" pitchFamily="66" charset="0"/>
              </a:rPr>
            </a:br>
            <a:r>
              <a:rPr lang="en-US" sz="8900" b="1" dirty="0">
                <a:latin typeface="Bradley Hand ITC" panose="03070402050302030203" pitchFamily="66" charset="0"/>
              </a:rPr>
              <a:t>      Bible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76318F-ABF5-4135-842F-7A7BB12E479A}"/>
              </a:ext>
            </a:extLst>
          </p:cNvPr>
          <p:cNvSpPr txBox="1"/>
          <p:nvPr/>
        </p:nvSpPr>
        <p:spPr>
          <a:xfrm>
            <a:off x="4478400" y="4404166"/>
            <a:ext cx="321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Bradley Hand ITC" panose="03070402050302030203" pitchFamily="66" charset="0"/>
              </a:rPr>
              <a:t>RUTH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5486" y="0"/>
            <a:ext cx="6618514" cy="5143500"/>
          </a:xfrm>
        </p:spPr>
        <p:txBody>
          <a:bodyPr>
            <a:normAutofit lnSpcReduction="10000"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Ruth’s Selfless Love</a:t>
            </a:r>
          </a:p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Ruth 1:1 (Judges 21:25)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Naomi is Bitter 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(1:1-5)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Ruth Choses to Stay 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(1:16-17)</a:t>
            </a:r>
          </a:p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Philippians 2:1-8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8BFD9C-5AAF-4686-9F60-AFF85858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6" y="3473670"/>
            <a:ext cx="1602827" cy="15975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Bradley Hand ITC" panose="03070402050302030203" pitchFamily="66" charset="0"/>
              </a:rPr>
              <a:t>Women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of the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Bible</a:t>
            </a:r>
            <a:endParaRPr lang="en-US" sz="6600" b="1" dirty="0">
              <a:latin typeface="Bradley Hand ITC" panose="03070402050302030203" pitchFamily="66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8FB313-4764-45D2-ABB2-BE8C53DD2105}"/>
              </a:ext>
            </a:extLst>
          </p:cNvPr>
          <p:cNvCxnSpPr/>
          <p:nvPr/>
        </p:nvCxnSpPr>
        <p:spPr>
          <a:xfrm>
            <a:off x="2525486" y="1001486"/>
            <a:ext cx="625928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5486" y="0"/>
            <a:ext cx="6618514" cy="5143500"/>
          </a:xfrm>
        </p:spPr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Ruth’s Objectivity </a:t>
            </a:r>
          </a:p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Ruth 2:1-7, 17-23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She Takes the Initiative 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She Shows Humility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She Works Diligently</a:t>
            </a:r>
          </a:p>
          <a:p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8BFD9C-5AAF-4686-9F60-AFF85858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6" y="3473670"/>
            <a:ext cx="1602827" cy="15975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Bradley Hand ITC" panose="03070402050302030203" pitchFamily="66" charset="0"/>
              </a:rPr>
              <a:t>Women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of the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Bible</a:t>
            </a:r>
            <a:endParaRPr lang="en-US" sz="6600" b="1" dirty="0">
              <a:latin typeface="Bradley Hand ITC" panose="03070402050302030203" pitchFamily="66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B108FE-5677-426B-9AC7-6C9F2DF2D4AA}"/>
              </a:ext>
            </a:extLst>
          </p:cNvPr>
          <p:cNvCxnSpPr/>
          <p:nvPr/>
        </p:nvCxnSpPr>
        <p:spPr>
          <a:xfrm>
            <a:off x="2525486" y="1001486"/>
            <a:ext cx="625928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5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5486" y="0"/>
            <a:ext cx="6618514" cy="5143500"/>
          </a:xfrm>
        </p:spPr>
        <p:txBody>
          <a:bodyPr>
            <a:normAutofit fontScale="92500"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Ruth’s Integrity</a:t>
            </a:r>
          </a:p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Ruth 3:1-9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There Was Physical Danger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There Was Emotional Danger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There Was Moral Danger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8BFD9C-5AAF-4686-9F60-AFF85858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6" y="3473670"/>
            <a:ext cx="1602827" cy="15975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Bradley Hand ITC" panose="03070402050302030203" pitchFamily="66" charset="0"/>
              </a:rPr>
              <a:t>Women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of the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Bible</a:t>
            </a:r>
            <a:endParaRPr lang="en-US" sz="6600" b="1" dirty="0">
              <a:latin typeface="Bradley Hand ITC" panose="03070402050302030203" pitchFamily="66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B108FE-5677-426B-9AC7-6C9F2DF2D4AA}"/>
              </a:ext>
            </a:extLst>
          </p:cNvPr>
          <p:cNvCxnSpPr/>
          <p:nvPr/>
        </p:nvCxnSpPr>
        <p:spPr>
          <a:xfrm>
            <a:off x="2525486" y="1001486"/>
            <a:ext cx="625928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1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5486" y="0"/>
            <a:ext cx="6618514" cy="5143500"/>
          </a:xfrm>
        </p:spPr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Ruth’s Redemption</a:t>
            </a:r>
          </a:p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Ruth 4:13-17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There is always more going on than we can tell</a:t>
            </a:r>
          </a:p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Ruth 4:18-22 – Hab. 1:5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8BFD9C-5AAF-4686-9F60-AFF85858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6" y="3473670"/>
            <a:ext cx="1602827" cy="15975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Bradley Hand ITC" panose="03070402050302030203" pitchFamily="66" charset="0"/>
              </a:rPr>
              <a:t>Women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of the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Bible</a:t>
            </a:r>
            <a:endParaRPr lang="en-US" sz="6600" b="1" dirty="0">
              <a:latin typeface="Bradley Hand ITC" panose="03070402050302030203" pitchFamily="66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B108FE-5677-426B-9AC7-6C9F2DF2D4AA}"/>
              </a:ext>
            </a:extLst>
          </p:cNvPr>
          <p:cNvCxnSpPr/>
          <p:nvPr/>
        </p:nvCxnSpPr>
        <p:spPr>
          <a:xfrm>
            <a:off x="2525486" y="1001486"/>
            <a:ext cx="625928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97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5486" y="0"/>
            <a:ext cx="6618514" cy="5143500"/>
          </a:xfrm>
        </p:spPr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Ruth’s Redemption</a:t>
            </a:r>
          </a:p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Ruth 4:13-17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His Will Is Accomplished In Amazing Ways</a:t>
            </a:r>
          </a:p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Ruth 4:22 – Matthew 1</a:t>
            </a:r>
          </a:p>
          <a:p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8BFD9C-5AAF-4686-9F60-AFF85858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6" y="3473670"/>
            <a:ext cx="1602827" cy="15975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Bradley Hand ITC" panose="03070402050302030203" pitchFamily="66" charset="0"/>
              </a:rPr>
              <a:t>Women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of the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Bible</a:t>
            </a:r>
            <a:endParaRPr lang="en-US" sz="6600" b="1" dirty="0">
              <a:latin typeface="Bradley Hand ITC" panose="03070402050302030203" pitchFamily="66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B108FE-5677-426B-9AC7-6C9F2DF2D4AA}"/>
              </a:ext>
            </a:extLst>
          </p:cNvPr>
          <p:cNvCxnSpPr/>
          <p:nvPr/>
        </p:nvCxnSpPr>
        <p:spPr>
          <a:xfrm>
            <a:off x="2525486" y="1001486"/>
            <a:ext cx="625928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6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5486" y="0"/>
            <a:ext cx="6618514" cy="5143500"/>
          </a:xfrm>
        </p:spPr>
        <p:txBody>
          <a:bodyPr>
            <a:normAutofit lnSpcReduction="10000"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Ruth’s Redemption</a:t>
            </a:r>
          </a:p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Ruth 4:13-17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We Too Have A Renowned Redeemer</a:t>
            </a:r>
          </a:p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Gal. 3:13-14 – Titus 2:14</a:t>
            </a:r>
          </a:p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Luke 1:68 – Rev. 5:9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8BFD9C-5AAF-4686-9F60-AFF85858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6" y="3473670"/>
            <a:ext cx="1602827" cy="15975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Bradley Hand ITC" panose="03070402050302030203" pitchFamily="66" charset="0"/>
              </a:rPr>
              <a:t>Women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of the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Bible</a:t>
            </a:r>
            <a:endParaRPr lang="en-US" sz="6600" b="1" dirty="0">
              <a:latin typeface="Bradley Hand ITC" panose="03070402050302030203" pitchFamily="66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B108FE-5677-426B-9AC7-6C9F2DF2D4AA}"/>
              </a:ext>
            </a:extLst>
          </p:cNvPr>
          <p:cNvCxnSpPr/>
          <p:nvPr/>
        </p:nvCxnSpPr>
        <p:spPr>
          <a:xfrm>
            <a:off x="2525486" y="1001486"/>
            <a:ext cx="625928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570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2854" y="84082"/>
            <a:ext cx="5023945" cy="4519449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b="1" dirty="0">
                <a:latin typeface="Bradley Hand ITC" panose="03070402050302030203" pitchFamily="66" charset="0"/>
              </a:rPr>
              <a:t>     </a:t>
            </a:r>
            <a:r>
              <a:rPr lang="en-US" sz="8900" b="1" dirty="0">
                <a:latin typeface="Bradley Hand ITC" panose="03070402050302030203" pitchFamily="66" charset="0"/>
              </a:rPr>
              <a:t>Women </a:t>
            </a:r>
            <a:br>
              <a:rPr lang="en-US" sz="8900" b="1" dirty="0">
                <a:latin typeface="Bradley Hand ITC" panose="03070402050302030203" pitchFamily="66" charset="0"/>
              </a:rPr>
            </a:br>
            <a:r>
              <a:rPr lang="en-US" sz="8900" b="1" dirty="0">
                <a:latin typeface="Bradley Hand ITC" panose="03070402050302030203" pitchFamily="66" charset="0"/>
              </a:rPr>
              <a:t>      of the </a:t>
            </a:r>
            <a:br>
              <a:rPr lang="en-US" sz="8900" b="1" dirty="0">
                <a:latin typeface="Bradley Hand ITC" panose="03070402050302030203" pitchFamily="66" charset="0"/>
              </a:rPr>
            </a:br>
            <a:r>
              <a:rPr lang="en-US" sz="8900" b="1" dirty="0">
                <a:latin typeface="Bradley Hand ITC" panose="03070402050302030203" pitchFamily="66" charset="0"/>
              </a:rPr>
              <a:t>      Bible</a:t>
            </a:r>
          </a:p>
        </p:txBody>
      </p:sp>
    </p:spTree>
    <p:extLst>
      <p:ext uri="{BB962C8B-B14F-4D97-AF65-F5344CB8AC3E}">
        <p14:creationId xmlns:p14="http://schemas.microsoft.com/office/powerpoint/2010/main" val="173999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3435</TotalTime>
  <Words>169</Words>
  <Application>Microsoft Office PowerPoint</Application>
  <PresentationFormat>On-screen Show (16:9)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Bradley Hand ITC</vt:lpstr>
      <vt:lpstr>Candara</vt:lpstr>
      <vt:lpstr>Georgia</vt:lpstr>
      <vt:lpstr>Trebuchet MS</vt:lpstr>
      <vt:lpstr>Default</vt:lpstr>
      <vt:lpstr>     Women        of the        Bible</vt:lpstr>
      <vt:lpstr>Women  of the  Bible</vt:lpstr>
      <vt:lpstr>Women  of the  Bible</vt:lpstr>
      <vt:lpstr>Women  of the  Bible</vt:lpstr>
      <vt:lpstr>Women  of the  Bible</vt:lpstr>
      <vt:lpstr>Women  of the  Bible</vt:lpstr>
      <vt:lpstr>Women  of the  Bible</vt:lpstr>
      <vt:lpstr>     Women        of the        Bible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23</cp:revision>
  <dcterms:created xsi:type="dcterms:W3CDTF">2014-03-26T14:03:34Z</dcterms:created>
  <dcterms:modified xsi:type="dcterms:W3CDTF">2022-03-12T01:21:27Z</dcterms:modified>
</cp:coreProperties>
</file>