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57" r:id="rId5"/>
    <p:sldId id="265" r:id="rId6"/>
    <p:sldId id="266" r:id="rId7"/>
    <p:sldId id="267" r:id="rId8"/>
    <p:sldId id="268" r:id="rId9"/>
    <p:sldId id="269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9"/>
    <a:srgbClr val="6C5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243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54337" y="3103563"/>
            <a:ext cx="2562226" cy="3118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54337" y="3103563"/>
            <a:ext cx="2562226" cy="3118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63750" y="1209242"/>
            <a:ext cx="5151438" cy="189432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89063"/>
            <a:ext cx="8211824" cy="339248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89063"/>
            <a:ext cx="8211824" cy="339248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89063"/>
            <a:ext cx="8211824" cy="339248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5064" y="285749"/>
            <a:ext cx="2079624" cy="7540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C5E7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6C5E7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6C5E7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C5E7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C5E7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C5E7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33600" y="172800"/>
            <a:ext cx="7380000" cy="3242589"/>
          </a:xfrm>
        </p:spPr>
        <p:txBody>
          <a:bodyPr>
            <a:normAutofit fontScale="90000"/>
          </a:bodyPr>
          <a:lstStyle/>
          <a:p>
            <a:r>
              <a:rPr lang="en-US" sz="11500" b="1" dirty="0">
                <a:latin typeface="Kunstler Script" panose="030304020206070D0D06" pitchFamily="66" charset="0"/>
                <a:cs typeface="Dreaming Outloud Pro" panose="020B0604020202020204" pitchFamily="66" charset="0"/>
              </a:rPr>
              <a:t>How Long, </a:t>
            </a:r>
            <a:br>
              <a:rPr lang="en-US" sz="9600" b="1" dirty="0">
                <a:latin typeface="Kunstler Script" panose="030304020206070D0D06" pitchFamily="66" charset="0"/>
                <a:cs typeface="Dreaming Outloud Pro" panose="020B0604020202020204" pitchFamily="66" charset="0"/>
              </a:rPr>
            </a:br>
            <a:r>
              <a:rPr lang="en-US" sz="9600" b="1" dirty="0">
                <a:latin typeface="Kunstler Script" panose="030304020206070D0D06" pitchFamily="66" charset="0"/>
                <a:cs typeface="Dreaming Outloud Pro" panose="020B0604020202020204" pitchFamily="66" charset="0"/>
              </a:rPr>
              <a:t>O Lord?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33600" y="172800"/>
            <a:ext cx="7380000" cy="3242589"/>
          </a:xfrm>
        </p:spPr>
        <p:txBody>
          <a:bodyPr>
            <a:normAutofit fontScale="90000"/>
          </a:bodyPr>
          <a:lstStyle/>
          <a:p>
            <a:r>
              <a:rPr lang="en-US" sz="11500" b="1" dirty="0">
                <a:latin typeface="Kunstler Script" panose="030304020206070D0D06" pitchFamily="66" charset="0"/>
                <a:cs typeface="Dreaming Outloud Pro" panose="020B0604020202020204" pitchFamily="66" charset="0"/>
              </a:rPr>
              <a:t>How Long, </a:t>
            </a:r>
            <a:br>
              <a:rPr lang="en-US" sz="9600" b="1" dirty="0">
                <a:latin typeface="Kunstler Script" panose="030304020206070D0D06" pitchFamily="66" charset="0"/>
                <a:cs typeface="Dreaming Outloud Pro" panose="020B0604020202020204" pitchFamily="66" charset="0"/>
              </a:rPr>
            </a:br>
            <a:r>
              <a:rPr lang="en-US" sz="9600" b="1" dirty="0">
                <a:latin typeface="Kunstler Script" panose="030304020206070D0D06" pitchFamily="66" charset="0"/>
                <a:cs typeface="Dreaming Outloud Pro" panose="020B0604020202020204" pitchFamily="66" charset="0"/>
              </a:rPr>
              <a:t>O Lord?</a:t>
            </a:r>
          </a:p>
        </p:txBody>
      </p:sp>
    </p:spTree>
    <p:extLst>
      <p:ext uri="{BB962C8B-B14F-4D97-AF65-F5344CB8AC3E}">
        <p14:creationId xmlns:p14="http://schemas.microsoft.com/office/powerpoint/2010/main" val="75519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36000"/>
            <a:ext cx="8211824" cy="3845551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Numbers 9:1-8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Tough Question With A Variety of Possible Responses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Moses’s Response Was To Wait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400" y="151201"/>
            <a:ext cx="8690400" cy="88861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aguet Script" panose="00000500000000000000" pitchFamily="2" charset="0"/>
              </a:rPr>
              <a:t>Moses Had the Wisdom to Wait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36000"/>
            <a:ext cx="8211824" cy="3845551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Psalm 13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David’s Question Is How Long?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long will I be…?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long will I have to endure…?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long before…?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400" y="151201"/>
            <a:ext cx="8690400" cy="88861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aguet Script" panose="00000500000000000000" pitchFamily="2" charset="0"/>
              </a:rPr>
              <a:t>How Long, O Lord?</a:t>
            </a:r>
          </a:p>
        </p:txBody>
      </p:sp>
    </p:spTree>
    <p:extLst>
      <p:ext uri="{BB962C8B-B14F-4D97-AF65-F5344CB8AC3E}">
        <p14:creationId xmlns:p14="http://schemas.microsoft.com/office/powerpoint/2010/main" val="3880670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0400" y="1101600"/>
            <a:ext cx="8690400" cy="37656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Can Humbly Acknowledge That My Own Perspective And Understanding Is Limited</a:t>
            </a:r>
          </a:p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Psalm 13:3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29D3515-2756-462B-BE80-2AE7F18A8BF6}"/>
              </a:ext>
            </a:extLst>
          </p:cNvPr>
          <p:cNvSpPr txBox="1">
            <a:spLocks/>
          </p:cNvSpPr>
          <p:nvPr/>
        </p:nvSpPr>
        <p:spPr>
          <a:xfrm>
            <a:off x="230400" y="123600"/>
            <a:ext cx="8690400" cy="97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May Not Know How Long, But…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0400" y="1101600"/>
            <a:ext cx="8690400" cy="37656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Can Pray</a:t>
            </a:r>
          </a:p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Psalm 13:3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29D3515-2756-462B-BE80-2AE7F18A8BF6}"/>
              </a:ext>
            </a:extLst>
          </p:cNvPr>
          <p:cNvSpPr txBox="1">
            <a:spLocks/>
          </p:cNvSpPr>
          <p:nvPr/>
        </p:nvSpPr>
        <p:spPr>
          <a:xfrm>
            <a:off x="230400" y="123600"/>
            <a:ext cx="8690400" cy="97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May Not Know How Long, But…</a:t>
            </a:r>
          </a:p>
        </p:txBody>
      </p:sp>
    </p:spTree>
    <p:extLst>
      <p:ext uri="{BB962C8B-B14F-4D97-AF65-F5344CB8AC3E}">
        <p14:creationId xmlns:p14="http://schemas.microsoft.com/office/powerpoint/2010/main" val="214946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0400" y="1101600"/>
            <a:ext cx="8690400" cy="37656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Can Reflect On How Often God Has Been Faithful As My Rock and Refuge In the Past</a:t>
            </a:r>
          </a:p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Psalm 13:5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29D3515-2756-462B-BE80-2AE7F18A8BF6}"/>
              </a:ext>
            </a:extLst>
          </p:cNvPr>
          <p:cNvSpPr txBox="1">
            <a:spLocks/>
          </p:cNvSpPr>
          <p:nvPr/>
        </p:nvSpPr>
        <p:spPr>
          <a:xfrm>
            <a:off x="230400" y="123600"/>
            <a:ext cx="8690400" cy="97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May Not Know How Long, But…</a:t>
            </a:r>
          </a:p>
        </p:txBody>
      </p:sp>
    </p:spTree>
    <p:extLst>
      <p:ext uri="{BB962C8B-B14F-4D97-AF65-F5344CB8AC3E}">
        <p14:creationId xmlns:p14="http://schemas.microsoft.com/office/powerpoint/2010/main" val="281365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0400" y="1101600"/>
            <a:ext cx="8690400" cy="37656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Can Choose Joy In the Lord</a:t>
            </a:r>
          </a:p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Psalm 13:5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29D3515-2756-462B-BE80-2AE7F18A8BF6}"/>
              </a:ext>
            </a:extLst>
          </p:cNvPr>
          <p:cNvSpPr txBox="1">
            <a:spLocks/>
          </p:cNvSpPr>
          <p:nvPr/>
        </p:nvSpPr>
        <p:spPr>
          <a:xfrm>
            <a:off x="230400" y="123600"/>
            <a:ext cx="8690400" cy="97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May Not Know How Long, But…</a:t>
            </a:r>
          </a:p>
        </p:txBody>
      </p:sp>
    </p:spTree>
    <p:extLst>
      <p:ext uri="{BB962C8B-B14F-4D97-AF65-F5344CB8AC3E}">
        <p14:creationId xmlns:p14="http://schemas.microsoft.com/office/powerpoint/2010/main" val="2494801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0400" y="1101600"/>
            <a:ext cx="8690400" cy="37656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Can Offer A Sacrifice of Praise</a:t>
            </a:r>
          </a:p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Psalm 13:6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29D3515-2756-462B-BE80-2AE7F18A8BF6}"/>
              </a:ext>
            </a:extLst>
          </p:cNvPr>
          <p:cNvSpPr txBox="1">
            <a:spLocks/>
          </p:cNvSpPr>
          <p:nvPr/>
        </p:nvSpPr>
        <p:spPr>
          <a:xfrm>
            <a:off x="230400" y="123600"/>
            <a:ext cx="8690400" cy="97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May Not Know How Long, But…</a:t>
            </a:r>
          </a:p>
        </p:txBody>
      </p:sp>
    </p:spTree>
    <p:extLst>
      <p:ext uri="{BB962C8B-B14F-4D97-AF65-F5344CB8AC3E}">
        <p14:creationId xmlns:p14="http://schemas.microsoft.com/office/powerpoint/2010/main" val="1123106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0400" y="1101600"/>
            <a:ext cx="8690400" cy="37656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Can Count My Blessings</a:t>
            </a:r>
          </a:p>
          <a:p>
            <a:r>
              <a:rPr lang="en-US" sz="44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Psalm 13:6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29D3515-2756-462B-BE80-2AE7F18A8BF6}"/>
              </a:ext>
            </a:extLst>
          </p:cNvPr>
          <p:cNvSpPr txBox="1">
            <a:spLocks/>
          </p:cNvSpPr>
          <p:nvPr/>
        </p:nvSpPr>
        <p:spPr>
          <a:xfrm>
            <a:off x="230400" y="123600"/>
            <a:ext cx="8690400" cy="97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6C5E7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FA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I May Not Know How Long, But…</a:t>
            </a:r>
          </a:p>
        </p:txBody>
      </p:sp>
    </p:spTree>
    <p:extLst>
      <p:ext uri="{BB962C8B-B14F-4D97-AF65-F5344CB8AC3E}">
        <p14:creationId xmlns:p14="http://schemas.microsoft.com/office/powerpoint/2010/main" val="166538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122</TotalTime>
  <Words>185</Words>
  <Application>Microsoft Office PowerPoint</Application>
  <PresentationFormat>On-screen Show (16:9)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Baguet Script</vt:lpstr>
      <vt:lpstr>Dreaming Outloud Pro</vt:lpstr>
      <vt:lpstr>Kunstler Script</vt:lpstr>
      <vt:lpstr>Trebuchet MS</vt:lpstr>
      <vt:lpstr>Default</vt:lpstr>
      <vt:lpstr>How Long,  O Lord?</vt:lpstr>
      <vt:lpstr>Moses Had the Wisdom to Wait</vt:lpstr>
      <vt:lpstr>How Long, O Lord?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Long,  O Lord?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20</cp:revision>
  <dcterms:created xsi:type="dcterms:W3CDTF">2014-03-26T14:03:34Z</dcterms:created>
  <dcterms:modified xsi:type="dcterms:W3CDTF">2022-04-03T19:33:53Z</dcterms:modified>
</cp:coreProperties>
</file>