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7" r:id="rId4"/>
    <p:sldId id="268" r:id="rId5"/>
    <p:sldId id="266" r:id="rId6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1C9"/>
    <a:srgbClr val="4E4D51"/>
    <a:srgbClr val="F9FDDF"/>
    <a:srgbClr val="F6F3CD"/>
    <a:srgbClr val="D2D0BD"/>
    <a:srgbClr val="FAFAFB"/>
    <a:srgbClr val="73E026"/>
    <a:srgbClr val="2E373B"/>
    <a:srgbClr val="FCFEFC"/>
    <a:srgbClr val="2D6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16" autoAdjust="0"/>
    <p:restoredTop sz="95496" autoAdjust="0"/>
  </p:normalViewPr>
  <p:slideViewPr>
    <p:cSldViewPr snapToGrid="0" snapToObjects="1">
      <p:cViewPr varScale="1">
        <p:scale>
          <a:sx n="90" d="100"/>
          <a:sy n="90" d="100"/>
        </p:scale>
        <p:origin x="168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25094" y="4396438"/>
            <a:ext cx="2879795" cy="212945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25094" y="4396438"/>
            <a:ext cx="2879795" cy="212945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25094" y="258234"/>
            <a:ext cx="2879795" cy="40399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84702" y="328040"/>
            <a:ext cx="5916688" cy="44916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84702" y="328040"/>
            <a:ext cx="5916688" cy="44916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84702" y="328040"/>
            <a:ext cx="5916688" cy="44916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67221" y="267339"/>
            <a:ext cx="1360562" cy="1995296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23350" y="328040"/>
            <a:ext cx="8484238" cy="448842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9FDDF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4E4D51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4E4D5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E4D5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E4D5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E4D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132102" y="4406372"/>
            <a:ext cx="2879795" cy="212945"/>
          </a:xfrm>
        </p:spPr>
        <p:txBody>
          <a:bodyPr/>
          <a:lstStyle/>
          <a:p>
            <a:r>
              <a:rPr lang="en-US" sz="4000" spc="600" dirty="0">
                <a:solidFill>
                  <a:srgbClr val="F9FDDF"/>
                </a:solidFill>
                <a:latin typeface="Bahnschrift" panose="020B0502040204020203" pitchFamily="34" charset="0"/>
              </a:rPr>
              <a:t>2022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9201236-B0E0-4731-B4AB-7B56B429B2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01925" y="961132"/>
            <a:ext cx="2370483" cy="8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9337" y="114300"/>
            <a:ext cx="6308746" cy="4936379"/>
          </a:xfrm>
          <a:solidFill>
            <a:schemeClr val="tx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Bahnschrift" panose="020B0502040204020203" pitchFamily="34" charset="0"/>
              </a:rPr>
              <a:t>Be Strong &amp; Courageous</a:t>
            </a:r>
          </a:p>
          <a:p>
            <a:r>
              <a:rPr lang="en-US" sz="3600" b="1" dirty="0">
                <a:latin typeface="Bahnschrift" panose="020B0502040204020203" pitchFamily="34" charset="0"/>
              </a:rPr>
              <a:t>Deuteronomy 31:1-8, 23</a:t>
            </a:r>
          </a:p>
          <a:p>
            <a:r>
              <a:rPr lang="en-US" dirty="0">
                <a:latin typeface="Bahnschrift" panose="020B0502040204020203" pitchFamily="34" charset="0"/>
              </a:rPr>
              <a:t>“He Wil Destroy…”</a:t>
            </a:r>
          </a:p>
          <a:p>
            <a:r>
              <a:rPr lang="en-US" dirty="0">
                <a:latin typeface="Bahnschrift" panose="020B0502040204020203" pitchFamily="34" charset="0"/>
              </a:rPr>
              <a:t>“The Lord Will Do To Them…”</a:t>
            </a:r>
          </a:p>
          <a:p>
            <a:r>
              <a:rPr lang="en-US" dirty="0">
                <a:latin typeface="Bahnschrift" panose="020B0502040204020203" pitchFamily="34" charset="0"/>
              </a:rPr>
              <a:t>“The Lord Will Give Them Over…”</a:t>
            </a:r>
          </a:p>
          <a:p>
            <a:r>
              <a:rPr lang="en-US" dirty="0">
                <a:latin typeface="Bahnschrift" panose="020B0502040204020203" pitchFamily="34" charset="0"/>
              </a:rPr>
              <a:t>“It is the Lord Your God Who Goes…”</a:t>
            </a:r>
          </a:p>
          <a:p>
            <a:r>
              <a:rPr lang="en-US" dirty="0">
                <a:latin typeface="Bahnschrift" panose="020B0502040204020203" pitchFamily="34" charset="0"/>
              </a:rPr>
              <a:t>“He Will Be With You.”</a:t>
            </a:r>
          </a:p>
          <a:p>
            <a:r>
              <a:rPr lang="en-US" b="1" dirty="0">
                <a:latin typeface="Bahnschrift" panose="020B0502040204020203" pitchFamily="34" charset="0"/>
              </a:rPr>
              <a:t>2 Chronicles 14:9-12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58D29EF-3DDD-424B-A032-67FCAA6251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920" y="3152012"/>
            <a:ext cx="2370483" cy="850752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BC5B8C-DA1A-46D0-8108-F2062A913CEE}"/>
              </a:ext>
            </a:extLst>
          </p:cNvPr>
          <p:cNvSpPr txBox="1">
            <a:spLocks/>
          </p:cNvSpPr>
          <p:nvPr/>
        </p:nvSpPr>
        <p:spPr>
          <a:xfrm rot="16200000">
            <a:off x="275293" y="3308098"/>
            <a:ext cx="2879795" cy="2129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pc="600">
                <a:solidFill>
                  <a:srgbClr val="F9FDDF"/>
                </a:solidFill>
                <a:latin typeface="Bahnschrift" panose="020B0502040204020203" pitchFamily="34" charset="0"/>
              </a:rPr>
              <a:t>2022</a:t>
            </a:r>
            <a:endParaRPr lang="en-US" sz="4000" spc="600" dirty="0">
              <a:solidFill>
                <a:srgbClr val="F9FDDF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24EAF-4CCD-4B91-B2CF-56BF7D613B83}"/>
              </a:ext>
            </a:extLst>
          </p:cNvPr>
          <p:cNvCxnSpPr/>
          <p:nvPr/>
        </p:nvCxnSpPr>
        <p:spPr>
          <a:xfrm>
            <a:off x="2910939" y="984127"/>
            <a:ext cx="5981252" cy="0"/>
          </a:xfrm>
          <a:prstGeom prst="line">
            <a:avLst/>
          </a:prstGeom>
          <a:ln>
            <a:solidFill>
              <a:srgbClr val="EDE1C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9337" y="114300"/>
            <a:ext cx="6308746" cy="4936379"/>
          </a:xfrm>
          <a:solidFill>
            <a:schemeClr val="tx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Bahnschrift" panose="020B0502040204020203" pitchFamily="34" charset="0"/>
              </a:rPr>
              <a:t>Their Confidence Was In the Lord</a:t>
            </a:r>
          </a:p>
          <a:p>
            <a:r>
              <a:rPr lang="en-US" sz="3600" b="1" dirty="0">
                <a:latin typeface="Bahnschrift" panose="020B0502040204020203" pitchFamily="34" charset="0"/>
              </a:rPr>
              <a:t>Joshua 6:2 – </a:t>
            </a:r>
            <a:r>
              <a:rPr lang="en-US" sz="3600" i="1" dirty="0">
                <a:latin typeface="Bahnschrift" panose="020B0502040204020203" pitchFamily="34" charset="0"/>
              </a:rPr>
              <a:t>“I Have Given…”</a:t>
            </a:r>
          </a:p>
          <a:p>
            <a:r>
              <a:rPr lang="en-US" sz="3600" b="1" dirty="0">
                <a:latin typeface="Bahnschrift" panose="020B0502040204020203" pitchFamily="34" charset="0"/>
              </a:rPr>
              <a:t>Joshua 6:16 – </a:t>
            </a:r>
            <a:r>
              <a:rPr lang="en-US" sz="3600" i="1" dirty="0">
                <a:latin typeface="Bahnschrift" panose="020B0502040204020203" pitchFamily="34" charset="0"/>
              </a:rPr>
              <a:t>“the Lord has given you…”</a:t>
            </a:r>
          </a:p>
          <a:p>
            <a:endParaRPr lang="en-US" sz="3600" b="1" dirty="0">
              <a:latin typeface="Bahnschrift" panose="020B0502040204020203" pitchFamily="34" charset="0"/>
            </a:endParaRPr>
          </a:p>
          <a:p>
            <a:endParaRPr lang="en-US" sz="3600" b="1" dirty="0">
              <a:latin typeface="Bahnschrift" panose="020B0502040204020203" pitchFamily="34" charset="0"/>
            </a:endParaRPr>
          </a:p>
          <a:p>
            <a:endParaRPr lang="en-US" sz="3600" b="1" dirty="0">
              <a:latin typeface="Bahnschrift" panose="020B0502040204020203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58D29EF-3DDD-424B-A032-67FCAA6251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920" y="3152012"/>
            <a:ext cx="2370483" cy="850752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BC5B8C-DA1A-46D0-8108-F2062A913CEE}"/>
              </a:ext>
            </a:extLst>
          </p:cNvPr>
          <p:cNvSpPr txBox="1">
            <a:spLocks/>
          </p:cNvSpPr>
          <p:nvPr/>
        </p:nvSpPr>
        <p:spPr>
          <a:xfrm rot="16200000">
            <a:off x="275293" y="3308098"/>
            <a:ext cx="2879795" cy="2129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pc="600">
                <a:solidFill>
                  <a:srgbClr val="F9FDDF"/>
                </a:solidFill>
                <a:latin typeface="Bahnschrift" panose="020B0502040204020203" pitchFamily="34" charset="0"/>
              </a:rPr>
              <a:t>2022</a:t>
            </a:r>
            <a:endParaRPr lang="en-US" sz="4000" spc="600" dirty="0">
              <a:solidFill>
                <a:srgbClr val="F9FDDF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24EAF-4CCD-4B91-B2CF-56BF7D613B83}"/>
              </a:ext>
            </a:extLst>
          </p:cNvPr>
          <p:cNvCxnSpPr/>
          <p:nvPr/>
        </p:nvCxnSpPr>
        <p:spPr>
          <a:xfrm>
            <a:off x="2910939" y="1336341"/>
            <a:ext cx="5981252" cy="0"/>
          </a:xfrm>
          <a:prstGeom prst="line">
            <a:avLst/>
          </a:prstGeom>
          <a:ln>
            <a:solidFill>
              <a:srgbClr val="EDE1C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014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9337" y="114300"/>
            <a:ext cx="6308746" cy="4936379"/>
          </a:xfrm>
          <a:solidFill>
            <a:schemeClr val="tx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latin typeface="Bahnschrift" panose="020B0502040204020203" pitchFamily="34" charset="0"/>
              </a:rPr>
              <a:t>HE IS ABLE!</a:t>
            </a:r>
          </a:p>
          <a:p>
            <a:r>
              <a:rPr lang="en-US" sz="3600" b="1" dirty="0">
                <a:latin typeface="Bahnschrift" panose="020B0502040204020203" pitchFamily="34" charset="0"/>
              </a:rPr>
              <a:t>2 Chronicles 16:7-10</a:t>
            </a:r>
          </a:p>
          <a:p>
            <a:r>
              <a:rPr lang="en-US" sz="3600" b="1" dirty="0">
                <a:latin typeface="Bahnschrift" panose="020B0502040204020203" pitchFamily="34" charset="0"/>
              </a:rPr>
              <a:t>Psalm 18:1-6</a:t>
            </a:r>
          </a:p>
          <a:p>
            <a:r>
              <a:rPr lang="en-US" sz="3600" b="1" dirty="0">
                <a:latin typeface="Bahnschrift" panose="020B0502040204020203" pitchFamily="34" charset="0"/>
              </a:rPr>
              <a:t>Ephesians 3:14-20</a:t>
            </a:r>
          </a:p>
          <a:p>
            <a:r>
              <a:rPr lang="en-US" sz="3600" dirty="0">
                <a:latin typeface="Bahnschrift" panose="020B0502040204020203" pitchFamily="34" charset="0"/>
              </a:rPr>
              <a:t>Where do you FIRST Look?</a:t>
            </a:r>
          </a:p>
          <a:p>
            <a:endParaRPr lang="en-US" sz="3600" b="1" dirty="0">
              <a:latin typeface="Bahnschrift" panose="020B0502040204020203" pitchFamily="34" charset="0"/>
            </a:endParaRPr>
          </a:p>
          <a:p>
            <a:endParaRPr lang="en-US" sz="3600" b="1" dirty="0">
              <a:latin typeface="Bahnschrift" panose="020B0502040204020203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58D29EF-3DDD-424B-A032-67FCAA6251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920" y="3152012"/>
            <a:ext cx="2370483" cy="850752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BC5B8C-DA1A-46D0-8108-F2062A913CEE}"/>
              </a:ext>
            </a:extLst>
          </p:cNvPr>
          <p:cNvSpPr txBox="1">
            <a:spLocks/>
          </p:cNvSpPr>
          <p:nvPr/>
        </p:nvSpPr>
        <p:spPr>
          <a:xfrm rot="16200000">
            <a:off x="275293" y="3308098"/>
            <a:ext cx="2879795" cy="2129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pc="600">
                <a:solidFill>
                  <a:srgbClr val="F9FDDF"/>
                </a:solidFill>
                <a:latin typeface="Bahnschrift" panose="020B0502040204020203" pitchFamily="34" charset="0"/>
              </a:rPr>
              <a:t>2022</a:t>
            </a:r>
            <a:endParaRPr lang="en-US" sz="4000" spc="600" dirty="0">
              <a:solidFill>
                <a:srgbClr val="F9FDDF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24EAF-4CCD-4B91-B2CF-56BF7D613B83}"/>
              </a:ext>
            </a:extLst>
          </p:cNvPr>
          <p:cNvCxnSpPr/>
          <p:nvPr/>
        </p:nvCxnSpPr>
        <p:spPr>
          <a:xfrm>
            <a:off x="2910939" y="997674"/>
            <a:ext cx="5981252" cy="0"/>
          </a:xfrm>
          <a:prstGeom prst="line">
            <a:avLst/>
          </a:prstGeom>
          <a:ln>
            <a:solidFill>
              <a:srgbClr val="EDE1C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565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132102" y="4406372"/>
            <a:ext cx="2879795" cy="212945"/>
          </a:xfrm>
        </p:spPr>
        <p:txBody>
          <a:bodyPr/>
          <a:lstStyle/>
          <a:p>
            <a:r>
              <a:rPr lang="en-US" sz="4000" spc="600" dirty="0">
                <a:solidFill>
                  <a:srgbClr val="F9FDDF"/>
                </a:solidFill>
                <a:latin typeface="Bahnschrift" panose="020B0502040204020203" pitchFamily="34" charset="0"/>
              </a:rPr>
              <a:t>2022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9201236-B0E0-4731-B4AB-7B56B429B2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01925" y="961132"/>
            <a:ext cx="2370483" cy="8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52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5238</TotalTime>
  <Words>95</Words>
  <Application>Microsoft Office PowerPoint</Application>
  <PresentationFormat>On-screen Show (16:9)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Bahnschrift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147</cp:revision>
  <cp:lastPrinted>2021-09-21T19:50:59Z</cp:lastPrinted>
  <dcterms:created xsi:type="dcterms:W3CDTF">2014-03-26T14:03:34Z</dcterms:created>
  <dcterms:modified xsi:type="dcterms:W3CDTF">2022-04-03T19:35:00Z</dcterms:modified>
</cp:coreProperties>
</file>