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5" r:id="rId5"/>
    <p:sldId id="266" r:id="rId6"/>
    <p:sldId id="267" r:id="rId7"/>
    <p:sldId id="268" r:id="rId8"/>
    <p:sldId id="269" r:id="rId9"/>
    <p:sldId id="264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7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75004" y="3641868"/>
            <a:ext cx="3037283" cy="4597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1773" y="941486"/>
            <a:ext cx="5774668" cy="253982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75004" y="3641868"/>
            <a:ext cx="3037283" cy="4597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41554" y="272233"/>
            <a:ext cx="5884566" cy="46176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41554" y="272233"/>
            <a:ext cx="5884566" cy="46176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327" y="3234787"/>
            <a:ext cx="2250270" cy="10858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41554" y="272233"/>
            <a:ext cx="5884566" cy="46176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08735" y="421372"/>
            <a:ext cx="6396066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409014" y="4021138"/>
            <a:ext cx="6395822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14582" y="421372"/>
            <a:ext cx="7184372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8973" y="1331946"/>
            <a:ext cx="5774668" cy="253982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 </a:t>
            </a:r>
            <a:br>
              <a:rPr lang="en-US" sz="66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r>
              <a:rPr lang="en-US" sz="66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FORGIVE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27" y="3340800"/>
            <a:ext cx="2250270" cy="121741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</a:t>
            </a:r>
            <a:b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FORGIVE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2000" y="895797"/>
            <a:ext cx="9072000" cy="3994085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Remember the Big Picture</a:t>
            </a:r>
          </a:p>
          <a:p>
            <a:r>
              <a:rPr lang="en-US" sz="4000" dirty="0">
                <a:solidFill>
                  <a:schemeClr val="bg2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Think Before You Respond</a:t>
            </a:r>
          </a:p>
          <a:p>
            <a:r>
              <a:rPr lang="en-US" sz="4000" dirty="0">
                <a:solidFill>
                  <a:schemeClr val="bg2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Choose Kindness</a:t>
            </a:r>
          </a:p>
          <a:p>
            <a:r>
              <a:rPr lang="en-US" sz="4000" dirty="0">
                <a:solidFill>
                  <a:schemeClr val="bg2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             </a:t>
            </a:r>
            <a:r>
              <a:rPr lang="en-US" sz="3600" dirty="0">
                <a:solidFill>
                  <a:schemeClr val="bg2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Allow Yourself to Feel Compassion</a:t>
            </a:r>
            <a:endParaRPr lang="en-US" sz="4000" dirty="0">
              <a:solidFill>
                <a:schemeClr val="bg2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4000" dirty="0">
                <a:solidFill>
                  <a:schemeClr val="bg2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Extend Mercy</a:t>
            </a:r>
          </a:p>
          <a:p>
            <a:r>
              <a:rPr lang="en-US" sz="3600" dirty="0">
                <a:solidFill>
                  <a:schemeClr val="bg2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                  Forgive Without Selfish Motives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BBD65-F980-4228-91C4-249B5A88A8EF}"/>
              </a:ext>
            </a:extLst>
          </p:cNvPr>
          <p:cNvSpPr txBox="1"/>
          <p:nvPr/>
        </p:nvSpPr>
        <p:spPr>
          <a:xfrm>
            <a:off x="72000" y="64800"/>
            <a:ext cx="89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 Forgive</a:t>
            </a:r>
          </a:p>
        </p:txBody>
      </p:sp>
    </p:spTree>
    <p:extLst>
      <p:ext uri="{BB962C8B-B14F-4D97-AF65-F5344CB8AC3E}">
        <p14:creationId xmlns:p14="http://schemas.microsoft.com/office/powerpoint/2010/main" val="4022703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9135" y="11717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When You’re Willing To Pray FOR Them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Romans 12:14</a:t>
            </a:r>
          </a:p>
        </p:txBody>
      </p:sp>
    </p:spTree>
    <p:extLst>
      <p:ext uri="{BB962C8B-B14F-4D97-AF65-F5344CB8AC3E}">
        <p14:creationId xmlns:p14="http://schemas.microsoft.com/office/powerpoint/2010/main" val="406578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9535" y="1162618"/>
            <a:ext cx="6288065" cy="300168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When You’re Willing To Treat Them As You Want To Be Treated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Romans 12:15-16</a:t>
            </a:r>
          </a:p>
        </p:txBody>
      </p:sp>
    </p:spTree>
    <p:extLst>
      <p:ext uri="{BB962C8B-B14F-4D97-AF65-F5344CB8AC3E}">
        <p14:creationId xmlns:p14="http://schemas.microsoft.com/office/powerpoint/2010/main" val="775106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9135" y="10709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When You’re Quit Keeping Score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Romans 12:17-19</a:t>
            </a:r>
          </a:p>
        </p:txBody>
      </p:sp>
    </p:spTree>
    <p:extLst>
      <p:ext uri="{BB962C8B-B14F-4D97-AF65-F5344CB8AC3E}">
        <p14:creationId xmlns:p14="http://schemas.microsoft.com/office/powerpoint/2010/main" val="3015777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29535" y="1097818"/>
            <a:ext cx="6288065" cy="300168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When You’re Willing to Be A Conduit of Grace  To Them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Romans 12:20-21</a:t>
            </a:r>
          </a:p>
        </p:txBody>
      </p:sp>
    </p:spTree>
    <p:extLst>
      <p:ext uri="{BB962C8B-B14F-4D97-AF65-F5344CB8AC3E}">
        <p14:creationId xmlns:p14="http://schemas.microsoft.com/office/powerpoint/2010/main" val="163546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8973" y="1331946"/>
            <a:ext cx="5774668" cy="253982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 </a:t>
            </a:r>
            <a:br>
              <a:rPr lang="en-US" sz="66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r>
              <a:rPr lang="en-US" sz="66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FORGIVE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27" y="3340800"/>
            <a:ext cx="2250270" cy="121741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</a:t>
            </a:r>
            <a:b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FORGIVE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2000" y="895797"/>
            <a:ext cx="9072000" cy="399408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Genesis 37:12-36</a:t>
            </a:r>
          </a:p>
          <a:p>
            <a:pPr algn="l"/>
            <a:r>
              <a:rPr lang="en-US" sz="4000" dirty="0">
                <a:latin typeface="Berlin Sans FB" panose="020E0602020502020306" pitchFamily="34" charset="0"/>
              </a:rPr>
              <a:t>He Was Hated – 37:4</a:t>
            </a:r>
          </a:p>
          <a:p>
            <a:pPr algn="l"/>
            <a:r>
              <a:rPr lang="en-US" sz="4000" dirty="0">
                <a:latin typeface="Berlin Sans FB" panose="020E0602020502020306" pitchFamily="34" charset="0"/>
              </a:rPr>
              <a:t>            He Was Berated – 37:4</a:t>
            </a:r>
          </a:p>
          <a:p>
            <a:pPr algn="l"/>
            <a:r>
              <a:rPr lang="en-US" sz="4000" dirty="0">
                <a:latin typeface="Berlin Sans FB" panose="020E0602020502020306" pitchFamily="34" charset="0"/>
              </a:rPr>
              <a:t>                      He Was Assaulted 37:21</a:t>
            </a:r>
          </a:p>
          <a:p>
            <a:pPr algn="l"/>
            <a:r>
              <a:rPr lang="en-US" sz="4000" dirty="0">
                <a:latin typeface="Berlin Sans FB" panose="020E0602020502020306" pitchFamily="34" charset="0"/>
              </a:rPr>
              <a:t>                            He Was Betrayed – 37:28</a:t>
            </a:r>
          </a:p>
          <a:p>
            <a:pPr algn="l"/>
            <a:r>
              <a:rPr lang="en-US" sz="4000" dirty="0">
                <a:latin typeface="Berlin Sans FB" panose="020E0602020502020306" pitchFamily="34" charset="0"/>
              </a:rPr>
              <a:t>                     He Begged &amp; Pleaded – </a:t>
            </a:r>
            <a:r>
              <a:rPr lang="en-US" sz="3900" dirty="0">
                <a:latin typeface="Berlin Sans FB" panose="020E0602020502020306" pitchFamily="34" charset="0"/>
              </a:rPr>
              <a:t>42:21-22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BBD65-F980-4228-91C4-249B5A88A8EF}"/>
              </a:ext>
            </a:extLst>
          </p:cNvPr>
          <p:cNvSpPr txBox="1"/>
          <p:nvPr/>
        </p:nvSpPr>
        <p:spPr>
          <a:xfrm>
            <a:off x="72000" y="64800"/>
            <a:ext cx="89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Joseph Was Definitely Wronged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36735" y="13733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 Remembered the Dreams 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42:9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08735" y="10709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 Took Time To Process 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42:18</a:t>
            </a:r>
          </a:p>
        </p:txBody>
      </p:sp>
    </p:spTree>
    <p:extLst>
      <p:ext uri="{BB962C8B-B14F-4D97-AF65-F5344CB8AC3E}">
        <p14:creationId xmlns:p14="http://schemas.microsoft.com/office/powerpoint/2010/main" val="181025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08735" y="10709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 Displayed Kindness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43:16-17</a:t>
            </a:r>
          </a:p>
        </p:txBody>
      </p:sp>
    </p:spTree>
    <p:extLst>
      <p:ext uri="{BB962C8B-B14F-4D97-AF65-F5344CB8AC3E}">
        <p14:creationId xmlns:p14="http://schemas.microsoft.com/office/powerpoint/2010/main" val="422054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57535" y="12725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 Allowed Himself to Feel Compassion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43:30</a:t>
            </a:r>
          </a:p>
        </p:txBody>
      </p:sp>
    </p:spTree>
    <p:extLst>
      <p:ext uri="{BB962C8B-B14F-4D97-AF65-F5344CB8AC3E}">
        <p14:creationId xmlns:p14="http://schemas.microsoft.com/office/powerpoint/2010/main" val="889212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08735" y="10709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 Extended Mercy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45:4-8</a:t>
            </a:r>
          </a:p>
        </p:txBody>
      </p:sp>
    </p:spTree>
    <p:extLst>
      <p:ext uri="{BB962C8B-B14F-4D97-AF65-F5344CB8AC3E}">
        <p14:creationId xmlns:p14="http://schemas.microsoft.com/office/powerpoint/2010/main" val="330214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21535" y="1315709"/>
            <a:ext cx="6288065" cy="300168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He Forgave Without Selfish Motives</a:t>
            </a:r>
          </a:p>
          <a:p>
            <a:r>
              <a:rPr lang="en-US" sz="54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" panose="020E0602020502020306" pitchFamily="34" charset="0"/>
              </a:rPr>
              <a:t>50:15-21</a:t>
            </a:r>
          </a:p>
        </p:txBody>
      </p:sp>
    </p:spTree>
    <p:extLst>
      <p:ext uri="{BB962C8B-B14F-4D97-AF65-F5344CB8AC3E}">
        <p14:creationId xmlns:p14="http://schemas.microsoft.com/office/powerpoint/2010/main" val="2545682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27" y="3340800"/>
            <a:ext cx="2250270" cy="121741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</a:t>
            </a:r>
            <a:b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FORGIVE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2000" y="895797"/>
            <a:ext cx="9072000" cy="3994085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Berlin Sans FB" panose="020E0602020502020306" pitchFamily="34" charset="0"/>
              </a:rPr>
              <a:t>God Said So:</a:t>
            </a:r>
          </a:p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Matthew 6:12-15</a:t>
            </a:r>
          </a:p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Matthew 18:21-35</a:t>
            </a:r>
          </a:p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Luke 6:37</a:t>
            </a:r>
          </a:p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Luke 17:3-4</a:t>
            </a:r>
          </a:p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Colossians 3:13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BBD65-F980-4228-91C4-249B5A88A8EF}"/>
              </a:ext>
            </a:extLst>
          </p:cNvPr>
          <p:cNvSpPr txBox="1"/>
          <p:nvPr/>
        </p:nvSpPr>
        <p:spPr>
          <a:xfrm>
            <a:off x="72000" y="64800"/>
            <a:ext cx="89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85000"/>
                    <a:lumOff val="1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Learning to Forgive</a:t>
            </a:r>
          </a:p>
        </p:txBody>
      </p:sp>
    </p:spTree>
    <p:extLst>
      <p:ext uri="{BB962C8B-B14F-4D97-AF65-F5344CB8AC3E}">
        <p14:creationId xmlns:p14="http://schemas.microsoft.com/office/powerpoint/2010/main" val="200754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164</TotalTime>
  <Words>178</Words>
  <Application>Microsoft Office PowerPoint</Application>
  <PresentationFormat>On-screen Show (16:9)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Berlin Sans FB Demi</vt:lpstr>
      <vt:lpstr>Georgia</vt:lpstr>
      <vt:lpstr>Default</vt:lpstr>
      <vt:lpstr>LEARNING TO         FORGIVE</vt:lpstr>
      <vt:lpstr>LEARNING TO        FORGIVE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TO        FORGIVE</vt:lpstr>
      <vt:lpstr>LEARNING TO        FORGIVE</vt:lpstr>
      <vt:lpstr>PowerPoint Presentation</vt:lpstr>
      <vt:lpstr>PowerPoint Presentation</vt:lpstr>
      <vt:lpstr>PowerPoint Presentation</vt:lpstr>
      <vt:lpstr>PowerPoint Presentation</vt:lpstr>
      <vt:lpstr>LEARNING TO         FORGIVE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22</cp:revision>
  <dcterms:created xsi:type="dcterms:W3CDTF">2014-03-26T14:03:34Z</dcterms:created>
  <dcterms:modified xsi:type="dcterms:W3CDTF">2022-04-10T20:43:30Z</dcterms:modified>
</cp:coreProperties>
</file>