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9062"/>
    <a:srgbClr val="F2E9C5"/>
    <a:srgbClr val="EAE1BF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277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30394" y="4443793"/>
            <a:ext cx="3888866" cy="36353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8465" y="732329"/>
            <a:ext cx="3948247" cy="316453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30394" y="4443793"/>
            <a:ext cx="3888866" cy="36353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0392" y="1869052"/>
            <a:ext cx="8745336" cy="305976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0392" y="1869052"/>
            <a:ext cx="8745336" cy="305976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0612" y="425770"/>
            <a:ext cx="1591403" cy="108354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0392" y="1869052"/>
            <a:ext cx="8745336" cy="305976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3977" y="216492"/>
            <a:ext cx="6823532" cy="4748402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2E9C5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2E9C5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2E9C5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2E9C5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2E9C5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2E9C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72000"/>
            <a:ext cx="7199999" cy="473533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</a:t>
            </a:r>
            <a:r>
              <a:rPr lang="en-US" sz="54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72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93718-0DD8-5EFE-E8E5-EF7A39EAF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8400" y="1771200"/>
            <a:ext cx="7327328" cy="31576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stellar" panose="020A0402060406010301" pitchFamily="18" charset="0"/>
              </a:rPr>
              <a:t>The war within you is serious and the grace to win it is available!</a:t>
            </a:r>
          </a:p>
          <a:p>
            <a:r>
              <a:rPr lang="en-US" sz="4000" dirty="0">
                <a:latin typeface="Castellar" panose="020A0402060406010301" pitchFamily="18" charset="0"/>
              </a:rPr>
              <a:t>James 4:1-10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54416-7112-21ED-07A6-60A9B06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122400"/>
            <a:ext cx="4197600" cy="174665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</a:t>
            </a:r>
            <a:r>
              <a:rPr lang="en-US" sz="20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28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75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8400" y="1771200"/>
            <a:ext cx="7327328" cy="31576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stellar" panose="020A0402060406010301" pitchFamily="18" charset="0"/>
              </a:rPr>
              <a:t>The way you treat others matters!</a:t>
            </a:r>
          </a:p>
          <a:p>
            <a:r>
              <a:rPr lang="en-US" sz="4000" dirty="0">
                <a:latin typeface="Castellar" panose="020A0402060406010301" pitchFamily="18" charset="0"/>
              </a:rPr>
              <a:t>James 4:11-12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54416-7112-21ED-07A6-60A9B06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122400"/>
            <a:ext cx="4197600" cy="174665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</a:t>
            </a:r>
            <a:r>
              <a:rPr lang="en-US" sz="20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28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3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8400" y="1771200"/>
            <a:ext cx="7327328" cy="3157612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latin typeface="Castellar" panose="020A0402060406010301" pitchFamily="18" charset="0"/>
              </a:rPr>
              <a:t>You don’t know what tomorrow will bring, but you can know the lord of tomorrow!</a:t>
            </a:r>
          </a:p>
          <a:p>
            <a:r>
              <a:rPr lang="en-US" sz="4000" dirty="0">
                <a:latin typeface="Castellar" panose="020A0402060406010301" pitchFamily="18" charset="0"/>
              </a:rPr>
              <a:t>James 4:13-17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54416-7112-21ED-07A6-60A9B06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122400"/>
            <a:ext cx="4197600" cy="174665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</a:t>
            </a:r>
            <a:r>
              <a:rPr lang="en-US" sz="20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28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41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8400" y="1771200"/>
            <a:ext cx="7327328" cy="3157612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latin typeface="Castellar" panose="020A0402060406010301" pitchFamily="18" charset="0"/>
              </a:rPr>
              <a:t>He’s coming, and to those who patiently serve him, he will be compassionate and merciful!</a:t>
            </a:r>
          </a:p>
          <a:p>
            <a:r>
              <a:rPr lang="en-US" sz="4000" dirty="0">
                <a:latin typeface="Castellar" panose="020A0402060406010301" pitchFamily="18" charset="0"/>
              </a:rPr>
              <a:t>James 5:7-11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54416-7112-21ED-07A6-60A9B06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122400"/>
            <a:ext cx="4197600" cy="174665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</a:t>
            </a:r>
            <a:r>
              <a:rPr lang="en-US" sz="20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28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70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8400" y="1771200"/>
            <a:ext cx="7327328" cy="3157612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Castellar" panose="020A0402060406010301" pitchFamily="18" charset="0"/>
              </a:rPr>
              <a:t>The prayer of a righteous person has great power as it is working!</a:t>
            </a:r>
          </a:p>
          <a:p>
            <a:r>
              <a:rPr lang="en-US" sz="4000" dirty="0">
                <a:latin typeface="Castellar" panose="020A0402060406010301" pitchFamily="18" charset="0"/>
              </a:rPr>
              <a:t>James 5:16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54416-7112-21ED-07A6-60A9B06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122400"/>
            <a:ext cx="4197600" cy="174665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</a:t>
            </a:r>
            <a:r>
              <a:rPr lang="en-US" sz="20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28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11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8400" y="1771200"/>
            <a:ext cx="7327328" cy="31576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stellar" panose="020A0402060406010301" pitchFamily="18" charset="0"/>
              </a:rPr>
              <a:t>A multitude of sins doesn’t have to be the sum of your story!</a:t>
            </a:r>
          </a:p>
          <a:p>
            <a:r>
              <a:rPr lang="en-US" sz="4000" dirty="0">
                <a:latin typeface="Castellar" panose="020A0402060406010301" pitchFamily="18" charset="0"/>
              </a:rPr>
              <a:t>James 5:19-20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54416-7112-21ED-07A6-60A9B06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122400"/>
            <a:ext cx="4197600" cy="174665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</a:t>
            </a:r>
            <a:r>
              <a:rPr lang="en-US" sz="20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28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54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72000"/>
            <a:ext cx="7199999" cy="473533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</a:t>
            </a:r>
            <a:r>
              <a:rPr lang="en-US" sz="54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72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Book of James</a:t>
            </a:r>
          </a:p>
        </p:txBody>
      </p:sp>
    </p:spTree>
    <p:extLst>
      <p:ext uri="{BB962C8B-B14F-4D97-AF65-F5344CB8AC3E}">
        <p14:creationId xmlns:p14="http://schemas.microsoft.com/office/powerpoint/2010/main" val="4116775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8400" y="1771200"/>
            <a:ext cx="7327328" cy="31576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stellar" panose="020A0402060406010301" pitchFamily="18" charset="0"/>
              </a:rPr>
              <a:t>Trials Are A Part of Life and They Can Help You Grow!</a:t>
            </a:r>
          </a:p>
          <a:p>
            <a:r>
              <a:rPr lang="en-US" sz="4000" dirty="0">
                <a:latin typeface="Castellar" panose="020A0402060406010301" pitchFamily="18" charset="0"/>
              </a:rPr>
              <a:t>James 1:2-4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54416-7112-21ED-07A6-60A9B06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122400"/>
            <a:ext cx="4197600" cy="174665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</a:t>
            </a:r>
            <a:r>
              <a:rPr lang="en-US" sz="20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28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8400" y="1771200"/>
            <a:ext cx="7327328" cy="31576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stellar" panose="020A0402060406010301" pitchFamily="18" charset="0"/>
              </a:rPr>
              <a:t>You Need wisdom and you should ask god for it!</a:t>
            </a:r>
          </a:p>
          <a:p>
            <a:r>
              <a:rPr lang="en-US" sz="4000" dirty="0">
                <a:latin typeface="Castellar" panose="020A0402060406010301" pitchFamily="18" charset="0"/>
              </a:rPr>
              <a:t>James 1:5-8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54416-7112-21ED-07A6-60A9B06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122400"/>
            <a:ext cx="4197600" cy="174665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</a:t>
            </a:r>
            <a:r>
              <a:rPr lang="en-US" sz="20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28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10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8400" y="1771200"/>
            <a:ext cx="7327328" cy="31576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stellar" panose="020A0402060406010301" pitchFamily="18" charset="0"/>
              </a:rPr>
              <a:t>Your current situation isn’t permanent!</a:t>
            </a:r>
          </a:p>
          <a:p>
            <a:r>
              <a:rPr lang="en-US" sz="4000" dirty="0">
                <a:latin typeface="Castellar" panose="020A0402060406010301" pitchFamily="18" charset="0"/>
              </a:rPr>
              <a:t>James 1:11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54416-7112-21ED-07A6-60A9B06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122400"/>
            <a:ext cx="4197600" cy="174665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</a:t>
            </a:r>
            <a:r>
              <a:rPr lang="en-US" sz="20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28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70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8400" y="1771200"/>
            <a:ext cx="7327328" cy="31576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stellar" panose="020A0402060406010301" pitchFamily="18" charset="0"/>
              </a:rPr>
              <a:t>Temptation is real and more deadly than most realize!</a:t>
            </a:r>
          </a:p>
          <a:p>
            <a:r>
              <a:rPr lang="en-US" sz="4000" dirty="0">
                <a:latin typeface="Castellar" panose="020A0402060406010301" pitchFamily="18" charset="0"/>
              </a:rPr>
              <a:t>James 1:13-15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54416-7112-21ED-07A6-60A9B06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122400"/>
            <a:ext cx="4197600" cy="174665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</a:t>
            </a:r>
            <a:r>
              <a:rPr lang="en-US" sz="20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28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71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8400" y="1771200"/>
            <a:ext cx="7327328" cy="31576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stellar" panose="020A0402060406010301" pitchFamily="18" charset="0"/>
              </a:rPr>
              <a:t>Your Creator is good and has a good will for your life!</a:t>
            </a:r>
          </a:p>
          <a:p>
            <a:r>
              <a:rPr lang="en-US" sz="4000" dirty="0">
                <a:latin typeface="Castellar" panose="020A0402060406010301" pitchFamily="18" charset="0"/>
              </a:rPr>
              <a:t>James 1:16-18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54416-7112-21ED-07A6-60A9B06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122400"/>
            <a:ext cx="4197600" cy="174665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</a:t>
            </a:r>
            <a:r>
              <a:rPr lang="en-US" sz="20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28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8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8400" y="1771200"/>
            <a:ext cx="7327328" cy="31576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stellar" panose="020A0402060406010301" pitchFamily="18" charset="0"/>
              </a:rPr>
              <a:t>Talk less; listen more!</a:t>
            </a:r>
          </a:p>
          <a:p>
            <a:r>
              <a:rPr lang="en-US" sz="4000" dirty="0">
                <a:latin typeface="Castellar" panose="020A0402060406010301" pitchFamily="18" charset="0"/>
              </a:rPr>
              <a:t>James 1:19-21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54416-7112-21ED-07A6-60A9B06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122400"/>
            <a:ext cx="4197600" cy="174665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</a:t>
            </a:r>
            <a:r>
              <a:rPr lang="en-US" sz="20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28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05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8400" y="1771200"/>
            <a:ext cx="7327328" cy="31576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stellar" panose="020A0402060406010301" pitchFamily="18" charset="0"/>
              </a:rPr>
              <a:t>Don’t just talk the talk; walk the walk!</a:t>
            </a:r>
          </a:p>
          <a:p>
            <a:r>
              <a:rPr lang="en-US" sz="4000" dirty="0">
                <a:latin typeface="Castellar" panose="020A0402060406010301" pitchFamily="18" charset="0"/>
              </a:rPr>
              <a:t>James 1:22 – 2:26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54416-7112-21ED-07A6-60A9B06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122400"/>
            <a:ext cx="4197600" cy="174665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</a:t>
            </a:r>
            <a:r>
              <a:rPr lang="en-US" sz="20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28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74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98400" y="1771200"/>
            <a:ext cx="7327328" cy="31576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stellar" panose="020A0402060406010301" pitchFamily="18" charset="0"/>
              </a:rPr>
              <a:t>An entire harvest can be set on fire by an untamed tongue!</a:t>
            </a:r>
          </a:p>
          <a:p>
            <a:r>
              <a:rPr lang="en-US" sz="4000" dirty="0">
                <a:latin typeface="Castellar" panose="020A0402060406010301" pitchFamily="18" charset="0"/>
              </a:rPr>
              <a:t>James 3:1-18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54416-7112-21ED-07A6-60A9B064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122400"/>
            <a:ext cx="4197600" cy="174665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       A WORD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       </a:t>
            </a:r>
            <a:r>
              <a:rPr lang="en-US" sz="20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TO OUR </a:t>
            </a:r>
            <a:r>
              <a:rPr lang="en-US" sz="2800" dirty="0">
                <a:solidFill>
                  <a:srgbClr val="B99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GRADUATES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8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227</TotalTime>
  <Words>329</Words>
  <Application>Microsoft Office PowerPoint</Application>
  <PresentationFormat>On-screen Show (16:9)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Castellar</vt:lpstr>
      <vt:lpstr>Georgia</vt:lpstr>
      <vt:lpstr>Default</vt:lpstr>
      <vt:lpstr>               A WORD           TO OUR  GRADUATES</vt:lpstr>
      <vt:lpstr>               A WORD          TO OUR  GRADUATES</vt:lpstr>
      <vt:lpstr>               A WORD          TO OUR  GRADUATES</vt:lpstr>
      <vt:lpstr>               A WORD          TO OUR  GRADUATES</vt:lpstr>
      <vt:lpstr>               A WORD          TO OUR  GRADUATES</vt:lpstr>
      <vt:lpstr>               A WORD          TO OUR  GRADUATES</vt:lpstr>
      <vt:lpstr>               A WORD          TO OUR  GRADUATES</vt:lpstr>
      <vt:lpstr>               A WORD          TO OUR  GRADUATES</vt:lpstr>
      <vt:lpstr>               A WORD          TO OUR  GRADUATES</vt:lpstr>
      <vt:lpstr>               A WORD          TO OUR  GRADUATES</vt:lpstr>
      <vt:lpstr>               A WORD          TO OUR  GRADUATES</vt:lpstr>
      <vt:lpstr>               A WORD          TO OUR  GRADUATES</vt:lpstr>
      <vt:lpstr>               A WORD          TO OUR  GRADUATES</vt:lpstr>
      <vt:lpstr>               A WORD          TO OUR  GRADUATES</vt:lpstr>
      <vt:lpstr>               A WORD          TO OUR  GRADUATES</vt:lpstr>
      <vt:lpstr>               A WORD           TO OUR  GRADUATES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14</cp:revision>
  <dcterms:created xsi:type="dcterms:W3CDTF">2014-03-26T14:03:34Z</dcterms:created>
  <dcterms:modified xsi:type="dcterms:W3CDTF">2022-05-24T18:52:19Z</dcterms:modified>
</cp:coreProperties>
</file>