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8" r:id="rId5"/>
    <p:sldId id="265" r:id="rId6"/>
    <p:sldId id="266" r:id="rId7"/>
    <p:sldId id="267"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453B"/>
    <a:srgbClr val="D1B7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475" autoAdjust="0"/>
    <p:restoredTop sz="94660"/>
  </p:normalViewPr>
  <p:slideViewPr>
    <p:cSldViewPr snapToGrid="0">
      <p:cViewPr varScale="1">
        <p:scale>
          <a:sx n="107" d="100"/>
          <a:sy n="107" d="100"/>
        </p:scale>
        <p:origin x="17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810C-5C9B-4076-8BAE-E9A42752F7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BC9DE3-1373-4635-B3B8-BD7404CDF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677E1E-79FE-48D5-A1BA-827427BD7781}"/>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5" name="Footer Placeholder 4">
            <a:extLst>
              <a:ext uri="{FF2B5EF4-FFF2-40B4-BE49-F238E27FC236}">
                <a16:creationId xmlns:a16="http://schemas.microsoft.com/office/drawing/2014/main" id="{C9B00976-18B2-4C10-AE8E-F6028D3A7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EE150-54A3-4E59-8FC3-DE70F11F0F2E}"/>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248087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DDAA-356E-4C8E-B937-8AEC75FB7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6BD815-5BAA-40C7-ADEB-4FB6B5057D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089F4-3284-4173-B725-AC701C96ED09}"/>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5" name="Footer Placeholder 4">
            <a:extLst>
              <a:ext uri="{FF2B5EF4-FFF2-40B4-BE49-F238E27FC236}">
                <a16:creationId xmlns:a16="http://schemas.microsoft.com/office/drawing/2014/main" id="{9B0AF8DC-3CA9-4C7D-8303-3E22356F9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A6BCE-362E-45F2-AE99-2E7F77FD2622}"/>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370112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A8747-925B-4852-8B8B-BE252B021E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411EA-E733-45CB-863F-F7D3EED6C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5B768-4EAC-4B46-A7EC-0124441D2C73}"/>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5" name="Footer Placeholder 4">
            <a:extLst>
              <a:ext uri="{FF2B5EF4-FFF2-40B4-BE49-F238E27FC236}">
                <a16:creationId xmlns:a16="http://schemas.microsoft.com/office/drawing/2014/main" id="{040F3407-A755-4663-9798-B0059A5B0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C9AE5-4AFC-4868-B1C4-A7A97E45FAA1}"/>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92838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CA09-DD1F-482F-A196-A6F50C328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B2D0E-7A20-4F2A-BB27-3AFC23A5E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4E735-8298-4DED-9F05-3E5CD1D33BF6}"/>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5" name="Footer Placeholder 4">
            <a:extLst>
              <a:ext uri="{FF2B5EF4-FFF2-40B4-BE49-F238E27FC236}">
                <a16:creationId xmlns:a16="http://schemas.microsoft.com/office/drawing/2014/main" id="{272B9B15-781B-44E3-9740-5BCA724A5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176E9-4807-45BF-A60C-A8683259C492}"/>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416648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FD55-71ED-40DA-87E5-AB606C263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78A0C3-312D-4B14-AB67-DCE0AB9E6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5049EA-C5F2-459F-8FDF-67BE8452315C}"/>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5" name="Footer Placeholder 4">
            <a:extLst>
              <a:ext uri="{FF2B5EF4-FFF2-40B4-BE49-F238E27FC236}">
                <a16:creationId xmlns:a16="http://schemas.microsoft.com/office/drawing/2014/main" id="{76A81990-4AA4-43BE-92A4-DFA228DCF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EEC65-4A03-4361-B51D-6653F6DEFDA8}"/>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24096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1B9-7B65-4782-BB2E-CD63CB5B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C28DD-5439-4C4E-BF4E-CC1CBB5F9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9F19C8-A902-4337-B4CC-BE8322C52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9531A-4B50-4447-8129-5DF5D0B54195}"/>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6" name="Footer Placeholder 5">
            <a:extLst>
              <a:ext uri="{FF2B5EF4-FFF2-40B4-BE49-F238E27FC236}">
                <a16:creationId xmlns:a16="http://schemas.microsoft.com/office/drawing/2014/main" id="{35D25B35-A5F2-4E83-A224-D364C19EC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96F44-4BB1-44F6-A164-086CD0BF9970}"/>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388173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E175-C0E7-49B2-93B8-971BFAF12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CC2B06-261C-4A17-A837-7089EA4F1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6096A2-269D-4072-9C57-38570696BB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DAB45A-B77A-4857-91B1-DA74897E6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42ADC-8689-435B-A7FB-7DBDD3956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35F33C-ACCD-4A54-A8DB-E1F8D28D34E3}"/>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8" name="Footer Placeholder 7">
            <a:extLst>
              <a:ext uri="{FF2B5EF4-FFF2-40B4-BE49-F238E27FC236}">
                <a16:creationId xmlns:a16="http://schemas.microsoft.com/office/drawing/2014/main" id="{DB3F0D92-30FD-4C76-84C8-B4FA4266C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1057C7-FD9F-4F85-AD6B-A1F35D1A22CC}"/>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120438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433E-B74F-49D4-A2D3-0F63B3BDC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C1DF3-B553-46F8-8CBC-D00BFBDCA0CA}"/>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4" name="Footer Placeholder 3">
            <a:extLst>
              <a:ext uri="{FF2B5EF4-FFF2-40B4-BE49-F238E27FC236}">
                <a16:creationId xmlns:a16="http://schemas.microsoft.com/office/drawing/2014/main" id="{6012729D-E941-4E82-96A5-D7D9BE9352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8A13C-2625-4B0E-B0D2-6164AB0DCAD2}"/>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290205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DC5F5-4461-471D-8346-38BFBCF673C1}"/>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3" name="Footer Placeholder 2">
            <a:extLst>
              <a:ext uri="{FF2B5EF4-FFF2-40B4-BE49-F238E27FC236}">
                <a16:creationId xmlns:a16="http://schemas.microsoft.com/office/drawing/2014/main" id="{753237DA-537D-42B8-9634-0BACBA3E5C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4D1509-B35C-43E8-9D98-75F37630683A}"/>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52160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5386-12E9-4698-8519-59B1CDF75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16B3D-E20F-46CF-8198-AE5EFDD22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6D9D38-9D79-4446-B3A3-8EBF822EA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65B3D-F8D2-469B-9482-807C0437667F}"/>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6" name="Footer Placeholder 5">
            <a:extLst>
              <a:ext uri="{FF2B5EF4-FFF2-40B4-BE49-F238E27FC236}">
                <a16:creationId xmlns:a16="http://schemas.microsoft.com/office/drawing/2014/main" id="{1565D88B-5A35-4181-AB0C-E816EBAE0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DAF72-57EE-415A-BAC7-16F14749288B}"/>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397225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D8C1-7E62-41F2-A006-46FA64065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979664-B068-4D06-A736-B927500D7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798ABA-A192-4D3C-8650-3875A602B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8C5F7-94C9-4E88-A006-D01723C0DB96}"/>
              </a:ext>
            </a:extLst>
          </p:cNvPr>
          <p:cNvSpPr>
            <a:spLocks noGrp="1"/>
          </p:cNvSpPr>
          <p:nvPr>
            <p:ph type="dt" sz="half" idx="10"/>
          </p:nvPr>
        </p:nvSpPr>
        <p:spPr/>
        <p:txBody>
          <a:bodyPr/>
          <a:lstStyle/>
          <a:p>
            <a:fld id="{FEDD622C-31AA-4DBC-95DC-971C28C01E8C}" type="datetimeFigureOut">
              <a:rPr lang="en-US" smtClean="0"/>
              <a:t>5/24/2022</a:t>
            </a:fld>
            <a:endParaRPr lang="en-US"/>
          </a:p>
        </p:txBody>
      </p:sp>
      <p:sp>
        <p:nvSpPr>
          <p:cNvPr id="6" name="Footer Placeholder 5">
            <a:extLst>
              <a:ext uri="{FF2B5EF4-FFF2-40B4-BE49-F238E27FC236}">
                <a16:creationId xmlns:a16="http://schemas.microsoft.com/office/drawing/2014/main" id="{6DF9D060-190F-4CF2-98A0-C87AFC730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507BA-DACE-4F6D-A681-A87351C884CB}"/>
              </a:ext>
            </a:extLst>
          </p:cNvPr>
          <p:cNvSpPr>
            <a:spLocks noGrp="1"/>
          </p:cNvSpPr>
          <p:nvPr>
            <p:ph type="sldNum" sz="quarter" idx="12"/>
          </p:nvPr>
        </p:nvSpPr>
        <p:spPr/>
        <p:txBody>
          <a:bodyPr/>
          <a:lstStyle/>
          <a:p>
            <a:fld id="{B6DBB268-47D5-4CEA-9EE1-87834C84344F}" type="slidenum">
              <a:rPr lang="en-US" smtClean="0"/>
              <a:t>‹#›</a:t>
            </a:fld>
            <a:endParaRPr lang="en-US"/>
          </a:p>
        </p:txBody>
      </p:sp>
    </p:spTree>
    <p:extLst>
      <p:ext uri="{BB962C8B-B14F-4D97-AF65-F5344CB8AC3E}">
        <p14:creationId xmlns:p14="http://schemas.microsoft.com/office/powerpoint/2010/main" val="180760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7B833-E487-41E2-9722-A2E4D5F18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8DDA25-E5FD-42A7-911D-12AE035F8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E1A19-8146-4281-9C24-FEE19EC5D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D622C-31AA-4DBC-95DC-971C28C01E8C}" type="datetimeFigureOut">
              <a:rPr lang="en-US" smtClean="0"/>
              <a:t>5/24/2022</a:t>
            </a:fld>
            <a:endParaRPr lang="en-US"/>
          </a:p>
        </p:txBody>
      </p:sp>
      <p:sp>
        <p:nvSpPr>
          <p:cNvPr id="5" name="Footer Placeholder 4">
            <a:extLst>
              <a:ext uri="{FF2B5EF4-FFF2-40B4-BE49-F238E27FC236}">
                <a16:creationId xmlns:a16="http://schemas.microsoft.com/office/drawing/2014/main" id="{B5006010-9C75-4EB5-8EBE-3AC4E7519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D1E0A2-8BBE-424B-8DF5-C39A46359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BB268-47D5-4CEA-9EE1-87834C84344F}" type="slidenum">
              <a:rPr lang="en-US" smtClean="0"/>
              <a:t>‹#›</a:t>
            </a:fld>
            <a:endParaRPr lang="en-US"/>
          </a:p>
        </p:txBody>
      </p:sp>
    </p:spTree>
    <p:extLst>
      <p:ext uri="{BB962C8B-B14F-4D97-AF65-F5344CB8AC3E}">
        <p14:creationId xmlns:p14="http://schemas.microsoft.com/office/powerpoint/2010/main" val="215863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11249-8E4F-4869-AABA-A34F5B702DC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B04C3E-CFF2-485D-83CE-4D5DC63EE866}"/>
              </a:ext>
            </a:extLst>
          </p:cNvPr>
          <p:cNvSpPr>
            <a:spLocks noGrp="1"/>
          </p:cNvSpPr>
          <p:nvPr>
            <p:ph type="ctrTitle"/>
          </p:nvPr>
        </p:nvSpPr>
        <p:spPr>
          <a:xfrm>
            <a:off x="2396836" y="2147453"/>
            <a:ext cx="7419109" cy="1798927"/>
          </a:xfrm>
        </p:spPr>
        <p:txBody>
          <a:bodyPr>
            <a:noAutofit/>
          </a:bodyPr>
          <a:lstStyle/>
          <a:p>
            <a:r>
              <a:rPr lang="en-US" sz="9600" spc="300" dirty="0">
                <a:solidFill>
                  <a:schemeClr val="bg2">
                    <a:lumMod val="25000"/>
                  </a:schemeClr>
                </a:solidFill>
                <a:latin typeface="Blackadder ITC" panose="04020505051007020D02" pitchFamily="82" charset="0"/>
              </a:rPr>
              <a:t>Dear Church</a:t>
            </a:r>
          </a:p>
        </p:txBody>
      </p:sp>
      <p:sp>
        <p:nvSpPr>
          <p:cNvPr id="3" name="Subtitle 2">
            <a:extLst>
              <a:ext uri="{FF2B5EF4-FFF2-40B4-BE49-F238E27FC236}">
                <a16:creationId xmlns:a16="http://schemas.microsoft.com/office/drawing/2014/main" id="{3D52EB90-3312-4F1C-897D-2BF8C9A5830D}"/>
              </a:ext>
            </a:extLst>
          </p:cNvPr>
          <p:cNvSpPr>
            <a:spLocks noGrp="1"/>
          </p:cNvSpPr>
          <p:nvPr>
            <p:ph type="subTitle" idx="1"/>
          </p:nvPr>
        </p:nvSpPr>
        <p:spPr>
          <a:xfrm>
            <a:off x="3820390" y="4342172"/>
            <a:ext cx="4572000" cy="1060017"/>
          </a:xfrm>
        </p:spPr>
        <p:txBody>
          <a:bodyPr>
            <a:normAutofit/>
          </a:bodyPr>
          <a:lstStyle/>
          <a:p>
            <a:r>
              <a:rPr lang="en-US" sz="6600" dirty="0">
                <a:solidFill>
                  <a:schemeClr val="bg2">
                    <a:lumMod val="25000"/>
                  </a:schemeClr>
                </a:solidFill>
                <a:latin typeface="Blackadder ITC" panose="04020505051007020D02" pitchFamily="82" charset="0"/>
              </a:rPr>
              <a:t>Philadelphia</a:t>
            </a:r>
          </a:p>
        </p:txBody>
      </p:sp>
    </p:spTree>
    <p:extLst>
      <p:ext uri="{BB962C8B-B14F-4D97-AF65-F5344CB8AC3E}">
        <p14:creationId xmlns:p14="http://schemas.microsoft.com/office/powerpoint/2010/main" val="30849451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B345AF-FD59-404D-8F35-B286C51DE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Subtitle 2">
            <a:extLst>
              <a:ext uri="{FF2B5EF4-FFF2-40B4-BE49-F238E27FC236}">
                <a16:creationId xmlns:a16="http://schemas.microsoft.com/office/drawing/2014/main" id="{4C30313D-5BA9-428C-B83C-C0768F5FECC9}"/>
              </a:ext>
            </a:extLst>
          </p:cNvPr>
          <p:cNvSpPr txBox="1">
            <a:spLocks/>
          </p:cNvSpPr>
          <p:nvPr/>
        </p:nvSpPr>
        <p:spPr>
          <a:xfrm>
            <a:off x="1032164" y="4696689"/>
            <a:ext cx="3124200" cy="1413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2">
                    <a:lumMod val="25000"/>
                  </a:schemeClr>
                </a:solidFill>
                <a:latin typeface="Blackadder ITC" panose="04020505051007020D02" pitchFamily="82" charset="0"/>
              </a:rPr>
              <a:t>Philadelphia</a:t>
            </a:r>
          </a:p>
        </p:txBody>
      </p:sp>
      <p:sp>
        <p:nvSpPr>
          <p:cNvPr id="7" name="Rectangle 6">
            <a:extLst>
              <a:ext uri="{FF2B5EF4-FFF2-40B4-BE49-F238E27FC236}">
                <a16:creationId xmlns:a16="http://schemas.microsoft.com/office/drawing/2014/main" id="{1B5D819C-E954-4887-BDF5-F1C8F8B84BA8}"/>
              </a:ext>
            </a:extLst>
          </p:cNvPr>
          <p:cNvSpPr/>
          <p:nvPr/>
        </p:nvSpPr>
        <p:spPr>
          <a:xfrm>
            <a:off x="5091545" y="187036"/>
            <a:ext cx="6954982" cy="6296891"/>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B7453B"/>
                </a:solidFill>
                <a:effectLst>
                  <a:outerShdw blurRad="38100" dist="38100" dir="2700000" algn="tl">
                    <a:srgbClr val="000000">
                      <a:alpha val="43137"/>
                    </a:srgbClr>
                  </a:outerShdw>
                </a:effectLst>
                <a:uLnTx/>
                <a:uFillTx/>
                <a:latin typeface="Eras Medium ITC" panose="020B0602030504020804" pitchFamily="34" charset="0"/>
                <a:ea typeface="+mn-ea"/>
                <a:cs typeface="+mn-cs"/>
              </a:rPr>
              <a:t>Revelation </a:t>
            </a:r>
            <a:r>
              <a:rPr lang="en-US" sz="5400" b="1" dirty="0">
                <a:solidFill>
                  <a:srgbClr val="B7453B"/>
                </a:solidFill>
                <a:effectLst>
                  <a:outerShdw blurRad="38100" dist="38100" dir="2700000" algn="tl">
                    <a:srgbClr val="000000">
                      <a:alpha val="43137"/>
                    </a:srgbClr>
                  </a:outerShdw>
                </a:effectLst>
                <a:latin typeface="Eras Medium ITC" panose="020B0602030504020804" pitchFamily="34" charset="0"/>
              </a:rPr>
              <a:t>3:7-13</a:t>
            </a:r>
            <a:endParaRPr kumimoji="0" lang="en-US" sz="5400" b="1" i="0" u="none" strike="noStrike" kern="1200" cap="none" spc="0" normalizeH="0" baseline="0" noProof="0" dirty="0">
              <a:ln>
                <a:noFill/>
              </a:ln>
              <a:solidFill>
                <a:srgbClr val="B7453B"/>
              </a:solidFill>
              <a:effectLst>
                <a:outerShdw blurRad="38100" dist="38100" dir="2700000" algn="tl">
                  <a:srgbClr val="000000">
                    <a:alpha val="43137"/>
                  </a:srgbClr>
                </a:outerShdw>
              </a:effectLst>
              <a:uLnTx/>
              <a:uFillTx/>
              <a:latin typeface="Eras Medium ITC" panose="020B06020305040208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Eras Medium ITC" panose="020B0602030504020804" pitchFamily="34" charset="0"/>
              </a:rPr>
              <a:t>An Open Door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dirty="0">
                <a:solidFill>
                  <a:schemeClr val="bg2">
                    <a:lumMod val="25000"/>
                  </a:schemeClr>
                </a:solidFill>
                <a:effectLst>
                  <a:outerShdw blurRad="38100" dist="38100" dir="2700000" algn="tl">
                    <a:srgbClr val="000000">
                      <a:alpha val="43137"/>
                    </a:srgbClr>
                  </a:outerShdw>
                </a:effectLst>
                <a:latin typeface="Eras Medium ITC" panose="020B0602030504020804" pitchFamily="34" charset="0"/>
              </a:rPr>
              <a:t>“Little Power”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dirty="0">
                <a:ln>
                  <a:noFill/>
                </a:ln>
                <a:solidFill>
                  <a:schemeClr val="bg2">
                    <a:lumMod val="25000"/>
                  </a:schemeClr>
                </a:solidFill>
                <a:effectLst>
                  <a:outerShdw blurRad="38100" dist="38100" dir="2700000" algn="tl">
                    <a:srgbClr val="000000">
                      <a:alpha val="43137"/>
                    </a:srgbClr>
                  </a:outerShdw>
                </a:effectLst>
                <a:uLnTx/>
                <a:uFillTx/>
                <a:latin typeface="Eras Medium ITC" panose="020B0602030504020804" pitchFamily="34" charset="0"/>
              </a:rPr>
              <a:t>They’d Kept His Word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dirty="0">
                <a:solidFill>
                  <a:schemeClr val="bg2">
                    <a:lumMod val="25000"/>
                  </a:schemeClr>
                </a:solidFill>
                <a:effectLst>
                  <a:outerShdw blurRad="38100" dist="38100" dir="2700000" algn="tl">
                    <a:srgbClr val="000000">
                      <a:alpha val="43137"/>
                    </a:srgbClr>
                  </a:outerShdw>
                </a:effectLst>
                <a:latin typeface="Eras Medium ITC" panose="020B0602030504020804" pitchFamily="34" charset="0"/>
              </a:rPr>
              <a:t>They Hadn’t Denied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dirty="0">
                <a:ln>
                  <a:noFill/>
                </a:ln>
                <a:solidFill>
                  <a:schemeClr val="bg2">
                    <a:lumMod val="25000"/>
                  </a:schemeClr>
                </a:solidFill>
                <a:effectLst>
                  <a:outerShdw blurRad="38100" dist="38100" dir="2700000" algn="tl">
                    <a:srgbClr val="000000">
                      <a:alpha val="43137"/>
                    </a:srgbClr>
                  </a:outerShdw>
                </a:effectLst>
                <a:uLnTx/>
                <a:uFillTx/>
                <a:latin typeface="Eras Medium ITC" panose="020B0602030504020804" pitchFamily="34" charset="0"/>
              </a:rPr>
              <a:t>Dealing With Naysayers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dirty="0">
                <a:solidFill>
                  <a:schemeClr val="bg2">
                    <a:lumMod val="25000"/>
                  </a:schemeClr>
                </a:solidFill>
                <a:effectLst>
                  <a:outerShdw blurRad="38100" dist="38100" dir="2700000" algn="tl">
                    <a:srgbClr val="000000">
                      <a:alpha val="43137"/>
                    </a:srgbClr>
                  </a:outerShdw>
                </a:effectLst>
                <a:latin typeface="Eras Medium ITC" panose="020B0602030504020804" pitchFamily="34" charset="0"/>
              </a:rPr>
              <a:t>Hold Fast What You Have</a:t>
            </a:r>
            <a:endParaRPr kumimoji="0" lang="en-US" sz="4800" b="1" i="0" u="none" strike="noStrike" kern="1200" cap="none" spc="0" normalizeH="0" baseline="0" noProof="0" dirty="0">
              <a:ln>
                <a:noFill/>
              </a:ln>
              <a:solidFill>
                <a:srgbClr val="B7453B"/>
              </a:solidFill>
              <a:effectLst>
                <a:outerShdw blurRad="38100" dist="38100" dir="2700000" algn="tl">
                  <a:srgbClr val="000000">
                    <a:alpha val="43137"/>
                  </a:srgbClr>
                </a:outerShdw>
              </a:effectLst>
              <a:uLnTx/>
              <a:uFillTx/>
              <a:latin typeface="Eras Medium ITC" panose="020B0602030504020804" pitchFamily="34" charset="0"/>
            </a:endParaRPr>
          </a:p>
        </p:txBody>
      </p:sp>
      <p:sp>
        <p:nvSpPr>
          <p:cNvPr id="11" name="Title 1">
            <a:extLst>
              <a:ext uri="{FF2B5EF4-FFF2-40B4-BE49-F238E27FC236}">
                <a16:creationId xmlns:a16="http://schemas.microsoft.com/office/drawing/2014/main" id="{5C97A82B-3D43-4537-AF0F-D516692C847C}"/>
              </a:ext>
            </a:extLst>
          </p:cNvPr>
          <p:cNvSpPr>
            <a:spLocks noGrp="1"/>
          </p:cNvSpPr>
          <p:nvPr>
            <p:ph type="title"/>
          </p:nvPr>
        </p:nvSpPr>
        <p:spPr>
          <a:xfrm>
            <a:off x="180110" y="103909"/>
            <a:ext cx="4911436" cy="3685309"/>
          </a:xfrm>
        </p:spPr>
        <p:txBody>
          <a:bodyPr>
            <a:noAutofit/>
          </a:bodyPr>
          <a:lstStyle/>
          <a:p>
            <a:pPr algn="ctr"/>
            <a:r>
              <a:rPr lang="en-US" sz="6000" b="1" spc="300" dirty="0">
                <a:solidFill>
                  <a:schemeClr val="bg1"/>
                </a:solidFill>
                <a:effectLst>
                  <a:outerShdw blurRad="38100" dist="38100" dir="2700000" algn="tl">
                    <a:srgbClr val="000000">
                      <a:alpha val="43137"/>
                    </a:srgbClr>
                  </a:outerShdw>
                </a:effectLst>
                <a:latin typeface="Eras Medium ITC" panose="020B0602030504020804" pitchFamily="34" charset="0"/>
              </a:rPr>
              <a:t>The Church In Philadelphia</a:t>
            </a:r>
          </a:p>
        </p:txBody>
      </p:sp>
    </p:spTree>
    <p:extLst>
      <p:ext uri="{BB962C8B-B14F-4D97-AF65-F5344CB8AC3E}">
        <p14:creationId xmlns:p14="http://schemas.microsoft.com/office/powerpoint/2010/main" val="18960588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1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B345AF-FD59-404D-8F35-B286C51DE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Subtitle 2">
            <a:extLst>
              <a:ext uri="{FF2B5EF4-FFF2-40B4-BE49-F238E27FC236}">
                <a16:creationId xmlns:a16="http://schemas.microsoft.com/office/drawing/2014/main" id="{4C30313D-5BA9-428C-B83C-C0768F5FECC9}"/>
              </a:ext>
            </a:extLst>
          </p:cNvPr>
          <p:cNvSpPr txBox="1">
            <a:spLocks/>
          </p:cNvSpPr>
          <p:nvPr/>
        </p:nvSpPr>
        <p:spPr>
          <a:xfrm>
            <a:off x="1032164" y="4696689"/>
            <a:ext cx="3124200" cy="1413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2">
                    <a:lumMod val="25000"/>
                  </a:schemeClr>
                </a:solidFill>
                <a:latin typeface="Blackadder ITC" panose="04020505051007020D02" pitchFamily="82" charset="0"/>
              </a:rPr>
              <a:t>Philadelphia</a:t>
            </a:r>
          </a:p>
        </p:txBody>
      </p:sp>
      <p:sp>
        <p:nvSpPr>
          <p:cNvPr id="7" name="Rectangle 6">
            <a:extLst>
              <a:ext uri="{FF2B5EF4-FFF2-40B4-BE49-F238E27FC236}">
                <a16:creationId xmlns:a16="http://schemas.microsoft.com/office/drawing/2014/main" id="{1B5D819C-E954-4887-BDF5-F1C8F8B84BA8}"/>
              </a:ext>
            </a:extLst>
          </p:cNvPr>
          <p:cNvSpPr/>
          <p:nvPr/>
        </p:nvSpPr>
        <p:spPr>
          <a:xfrm>
            <a:off x="5091545" y="187036"/>
            <a:ext cx="6954982" cy="6296891"/>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ea typeface="+mn-ea"/>
                <a:cs typeface="+mn-cs"/>
              </a:rPr>
              <a:t>Sometimes We Focus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tx1"/>
                </a:solidFill>
                <a:effectLst>
                  <a:outerShdw blurRad="38100" dist="38100" dir="2700000" algn="tl">
                    <a:srgbClr val="000000">
                      <a:alpha val="43137"/>
                    </a:srgbClr>
                  </a:outerShdw>
                </a:effectLst>
                <a:latin typeface="Eras Medium ITC" panose="020B0602030504020804" pitchFamily="34" charset="0"/>
              </a:rPr>
              <a:t>Works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Numbers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tx1"/>
                </a:solidFill>
                <a:effectLst>
                  <a:outerShdw blurRad="38100" dist="38100" dir="2700000" algn="tl">
                    <a:srgbClr val="000000">
                      <a:alpha val="43137"/>
                    </a:srgbClr>
                  </a:outerShdw>
                </a:effectLst>
                <a:latin typeface="Eras Medium ITC" panose="020B0602030504020804" pitchFamily="34" charset="0"/>
              </a:rPr>
              <a: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Giving</a:t>
            </a:r>
            <a:endParaRPr kumimoji="0" lang="en-US"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endParaRPr>
          </a:p>
        </p:txBody>
      </p:sp>
      <p:sp>
        <p:nvSpPr>
          <p:cNvPr id="11" name="Title 1">
            <a:extLst>
              <a:ext uri="{FF2B5EF4-FFF2-40B4-BE49-F238E27FC236}">
                <a16:creationId xmlns:a16="http://schemas.microsoft.com/office/drawing/2014/main" id="{5C97A82B-3D43-4537-AF0F-D516692C847C}"/>
              </a:ext>
            </a:extLst>
          </p:cNvPr>
          <p:cNvSpPr>
            <a:spLocks noGrp="1"/>
          </p:cNvSpPr>
          <p:nvPr>
            <p:ph type="title"/>
          </p:nvPr>
        </p:nvSpPr>
        <p:spPr>
          <a:xfrm>
            <a:off x="0" y="103909"/>
            <a:ext cx="5091546" cy="3685309"/>
          </a:xfrm>
        </p:spPr>
        <p:txBody>
          <a:bodyPr>
            <a:noAutofit/>
          </a:bodyPr>
          <a:lstStyle/>
          <a:p>
            <a:pPr algn="ctr"/>
            <a:r>
              <a:rPr lang="en-US" sz="6600" b="1" spc="300" dirty="0">
                <a:solidFill>
                  <a:schemeClr val="bg1"/>
                </a:solidFill>
                <a:effectLst>
                  <a:outerShdw blurRad="38100" dist="38100" dir="2700000" algn="tl">
                    <a:srgbClr val="000000">
                      <a:alpha val="43137"/>
                    </a:srgbClr>
                  </a:outerShdw>
                </a:effectLst>
                <a:latin typeface="Eras Medium ITC" panose="020B0602030504020804" pitchFamily="34" charset="0"/>
              </a:rPr>
              <a:t>Faithfulness Above All Else</a:t>
            </a:r>
          </a:p>
        </p:txBody>
      </p:sp>
    </p:spTree>
    <p:extLst>
      <p:ext uri="{BB962C8B-B14F-4D97-AF65-F5344CB8AC3E}">
        <p14:creationId xmlns:p14="http://schemas.microsoft.com/office/powerpoint/2010/main" val="9237606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B345AF-FD59-404D-8F35-B286C51DE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Subtitle 2">
            <a:extLst>
              <a:ext uri="{FF2B5EF4-FFF2-40B4-BE49-F238E27FC236}">
                <a16:creationId xmlns:a16="http://schemas.microsoft.com/office/drawing/2014/main" id="{4C30313D-5BA9-428C-B83C-C0768F5FECC9}"/>
              </a:ext>
            </a:extLst>
          </p:cNvPr>
          <p:cNvSpPr txBox="1">
            <a:spLocks/>
          </p:cNvSpPr>
          <p:nvPr/>
        </p:nvSpPr>
        <p:spPr>
          <a:xfrm>
            <a:off x="1032164" y="4696689"/>
            <a:ext cx="3124200" cy="1413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2">
                    <a:lumMod val="25000"/>
                  </a:schemeClr>
                </a:solidFill>
                <a:latin typeface="Blackadder ITC" panose="04020505051007020D02" pitchFamily="82" charset="0"/>
              </a:rPr>
              <a:t>Philadelphia</a:t>
            </a:r>
          </a:p>
        </p:txBody>
      </p:sp>
      <p:sp>
        <p:nvSpPr>
          <p:cNvPr id="7" name="Rectangle 6">
            <a:extLst>
              <a:ext uri="{FF2B5EF4-FFF2-40B4-BE49-F238E27FC236}">
                <a16:creationId xmlns:a16="http://schemas.microsoft.com/office/drawing/2014/main" id="{1B5D819C-E954-4887-BDF5-F1C8F8B84BA8}"/>
              </a:ext>
            </a:extLst>
          </p:cNvPr>
          <p:cNvSpPr/>
          <p:nvPr/>
        </p:nvSpPr>
        <p:spPr>
          <a:xfrm>
            <a:off x="5091545" y="187036"/>
            <a:ext cx="6954982" cy="6296891"/>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ea typeface="+mn-ea"/>
                <a:cs typeface="+mn-cs"/>
              </a:rPr>
              <a:t>Jesus Is Most Concerned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tx1"/>
                </a:solidFill>
                <a:effectLst>
                  <a:outerShdw blurRad="38100" dist="38100" dir="2700000" algn="tl">
                    <a:srgbClr val="000000">
                      <a:alpha val="43137"/>
                    </a:srgbClr>
                  </a:outerShdw>
                </a:effectLst>
                <a:latin typeface="Eras Medium ITC" panose="020B0602030504020804" pitchFamily="34" charset="0"/>
              </a:rPr>
              <a:t>Faithfulness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ras Medium ITC" panose="020B0602030504020804" pitchFamily="34" charset="0"/>
              </a:rPr>
              <a:t>“Hold fast what you have…”</a:t>
            </a:r>
            <a:endParaRPr kumimoji="0" lang="en-US" sz="48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ras Medium ITC" panose="020B0602030504020804" pitchFamily="34" charset="0"/>
            </a:endParaRPr>
          </a:p>
        </p:txBody>
      </p:sp>
      <p:sp>
        <p:nvSpPr>
          <p:cNvPr id="11" name="Title 1">
            <a:extLst>
              <a:ext uri="{FF2B5EF4-FFF2-40B4-BE49-F238E27FC236}">
                <a16:creationId xmlns:a16="http://schemas.microsoft.com/office/drawing/2014/main" id="{5C97A82B-3D43-4537-AF0F-D516692C847C}"/>
              </a:ext>
            </a:extLst>
          </p:cNvPr>
          <p:cNvSpPr>
            <a:spLocks noGrp="1"/>
          </p:cNvSpPr>
          <p:nvPr>
            <p:ph type="title"/>
          </p:nvPr>
        </p:nvSpPr>
        <p:spPr>
          <a:xfrm>
            <a:off x="0" y="103909"/>
            <a:ext cx="5091546" cy="3685309"/>
          </a:xfrm>
        </p:spPr>
        <p:txBody>
          <a:bodyPr>
            <a:noAutofit/>
          </a:bodyPr>
          <a:lstStyle/>
          <a:p>
            <a:pPr algn="ctr"/>
            <a:r>
              <a:rPr lang="en-US" sz="6600" b="1" spc="300" dirty="0">
                <a:solidFill>
                  <a:schemeClr val="bg1"/>
                </a:solidFill>
                <a:effectLst>
                  <a:outerShdw blurRad="38100" dist="38100" dir="2700000" algn="tl">
                    <a:srgbClr val="000000">
                      <a:alpha val="43137"/>
                    </a:srgbClr>
                  </a:outerShdw>
                </a:effectLst>
                <a:latin typeface="Eras Medium ITC" panose="020B0602030504020804" pitchFamily="34" charset="0"/>
              </a:rPr>
              <a:t>Faithfulness Above All Else</a:t>
            </a:r>
          </a:p>
        </p:txBody>
      </p:sp>
    </p:spTree>
    <p:extLst>
      <p:ext uri="{BB962C8B-B14F-4D97-AF65-F5344CB8AC3E}">
        <p14:creationId xmlns:p14="http://schemas.microsoft.com/office/powerpoint/2010/main" val="28312049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B345AF-FD59-404D-8F35-B286C51DE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Subtitle 2">
            <a:extLst>
              <a:ext uri="{FF2B5EF4-FFF2-40B4-BE49-F238E27FC236}">
                <a16:creationId xmlns:a16="http://schemas.microsoft.com/office/drawing/2014/main" id="{4C30313D-5BA9-428C-B83C-C0768F5FECC9}"/>
              </a:ext>
            </a:extLst>
          </p:cNvPr>
          <p:cNvSpPr txBox="1">
            <a:spLocks/>
          </p:cNvSpPr>
          <p:nvPr/>
        </p:nvSpPr>
        <p:spPr>
          <a:xfrm>
            <a:off x="1032164" y="4696689"/>
            <a:ext cx="3124200" cy="1413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2">
                    <a:lumMod val="25000"/>
                  </a:schemeClr>
                </a:solidFill>
                <a:latin typeface="Blackadder ITC" panose="04020505051007020D02" pitchFamily="82" charset="0"/>
              </a:rPr>
              <a:t>Philadelphia</a:t>
            </a:r>
          </a:p>
        </p:txBody>
      </p:sp>
      <p:sp>
        <p:nvSpPr>
          <p:cNvPr id="7" name="Rectangle 6">
            <a:extLst>
              <a:ext uri="{FF2B5EF4-FFF2-40B4-BE49-F238E27FC236}">
                <a16:creationId xmlns:a16="http://schemas.microsoft.com/office/drawing/2014/main" id="{1B5D819C-E954-4887-BDF5-F1C8F8B84BA8}"/>
              </a:ext>
            </a:extLst>
          </p:cNvPr>
          <p:cNvSpPr/>
          <p:nvPr/>
        </p:nvSpPr>
        <p:spPr>
          <a:xfrm>
            <a:off x="5091545" y="187036"/>
            <a:ext cx="6954982" cy="6296891"/>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B7453B"/>
                </a:solidFill>
                <a:effectLst>
                  <a:outerShdw blurRad="38100" dist="38100" dir="2700000" algn="tl">
                    <a:srgbClr val="000000">
                      <a:alpha val="43137"/>
                    </a:srgbClr>
                  </a:outerShdw>
                </a:effectLst>
                <a:uLnTx/>
                <a:uFillTx/>
                <a:latin typeface="Eras Medium ITC" panose="020B0602030504020804" pitchFamily="34" charset="0"/>
                <a:ea typeface="+mn-ea"/>
                <a:cs typeface="+mn-cs"/>
              </a:rPr>
              <a:t>James 1:12; 5:11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B7453B"/>
                </a:solidFill>
                <a:effectLst>
                  <a:outerShdw blurRad="38100" dist="38100" dir="2700000" algn="tl">
                    <a:srgbClr val="000000">
                      <a:alpha val="43137"/>
                    </a:srgbClr>
                  </a:outerShdw>
                </a:effectLst>
                <a:latin typeface="Eras Medium ITC" panose="020B0602030504020804" pitchFamily="34" charset="0"/>
              </a:rPr>
              <a:t>1 Corinthians 15:58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B7453B"/>
                </a:solidFill>
                <a:effectLst>
                  <a:outerShdw blurRad="38100" dist="38100" dir="2700000" algn="tl">
                    <a:srgbClr val="000000">
                      <a:alpha val="43137"/>
                    </a:srgbClr>
                  </a:outerShdw>
                </a:effectLst>
                <a:uLnTx/>
                <a:uFillTx/>
                <a:latin typeface="Eras Medium ITC" panose="020B0602030504020804" pitchFamily="34" charset="0"/>
              </a:rPr>
              <a:t>Acts</a:t>
            </a:r>
            <a:r>
              <a:rPr kumimoji="0" lang="en-US" sz="5400" b="1" i="0" u="none" strike="noStrike" kern="1200" cap="none" spc="0" normalizeH="0" noProof="0" dirty="0">
                <a:ln>
                  <a:noFill/>
                </a:ln>
                <a:solidFill>
                  <a:srgbClr val="B7453B"/>
                </a:solidFill>
                <a:effectLst>
                  <a:outerShdw blurRad="38100" dist="38100" dir="2700000" algn="tl">
                    <a:srgbClr val="000000">
                      <a:alpha val="43137"/>
                    </a:srgbClr>
                  </a:outerShdw>
                </a:effectLst>
                <a:uLnTx/>
                <a:uFillTx/>
                <a:latin typeface="Eras Medium ITC" panose="020B0602030504020804" pitchFamily="34" charset="0"/>
              </a:rPr>
              <a:t> 11:23</a:t>
            </a:r>
          </a:p>
        </p:txBody>
      </p:sp>
      <p:sp>
        <p:nvSpPr>
          <p:cNvPr id="11" name="Title 1">
            <a:extLst>
              <a:ext uri="{FF2B5EF4-FFF2-40B4-BE49-F238E27FC236}">
                <a16:creationId xmlns:a16="http://schemas.microsoft.com/office/drawing/2014/main" id="{5C97A82B-3D43-4537-AF0F-D516692C847C}"/>
              </a:ext>
            </a:extLst>
          </p:cNvPr>
          <p:cNvSpPr>
            <a:spLocks noGrp="1"/>
          </p:cNvSpPr>
          <p:nvPr>
            <p:ph type="title"/>
          </p:nvPr>
        </p:nvSpPr>
        <p:spPr>
          <a:xfrm>
            <a:off x="0" y="103909"/>
            <a:ext cx="5091546" cy="3685309"/>
          </a:xfrm>
        </p:spPr>
        <p:txBody>
          <a:bodyPr>
            <a:noAutofit/>
          </a:bodyPr>
          <a:lstStyle/>
          <a:p>
            <a:pPr algn="ctr"/>
            <a:r>
              <a:rPr lang="en-US" sz="6600" b="1" spc="300" dirty="0">
                <a:solidFill>
                  <a:schemeClr val="bg1"/>
                </a:solidFill>
                <a:effectLst>
                  <a:outerShdw blurRad="38100" dist="38100" dir="2700000" algn="tl">
                    <a:srgbClr val="000000">
                      <a:alpha val="43137"/>
                    </a:srgbClr>
                  </a:outerShdw>
                </a:effectLst>
                <a:latin typeface="Eras Medium ITC" panose="020B0602030504020804" pitchFamily="34" charset="0"/>
              </a:rPr>
              <a:t>Stable, Steadfast, Not Shifting</a:t>
            </a:r>
          </a:p>
        </p:txBody>
      </p:sp>
    </p:spTree>
    <p:extLst>
      <p:ext uri="{BB962C8B-B14F-4D97-AF65-F5344CB8AC3E}">
        <p14:creationId xmlns:p14="http://schemas.microsoft.com/office/powerpoint/2010/main" val="19015249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B345AF-FD59-404D-8F35-B286C51DE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Subtitle 2">
            <a:extLst>
              <a:ext uri="{FF2B5EF4-FFF2-40B4-BE49-F238E27FC236}">
                <a16:creationId xmlns:a16="http://schemas.microsoft.com/office/drawing/2014/main" id="{4C30313D-5BA9-428C-B83C-C0768F5FECC9}"/>
              </a:ext>
            </a:extLst>
          </p:cNvPr>
          <p:cNvSpPr txBox="1">
            <a:spLocks/>
          </p:cNvSpPr>
          <p:nvPr/>
        </p:nvSpPr>
        <p:spPr>
          <a:xfrm>
            <a:off x="1032164" y="4696689"/>
            <a:ext cx="3124200" cy="1413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2">
                    <a:lumMod val="25000"/>
                  </a:schemeClr>
                </a:solidFill>
                <a:latin typeface="Blackadder ITC" panose="04020505051007020D02" pitchFamily="82" charset="0"/>
              </a:rPr>
              <a:t>Philadelphia</a:t>
            </a:r>
          </a:p>
        </p:txBody>
      </p:sp>
      <p:sp>
        <p:nvSpPr>
          <p:cNvPr id="7" name="Rectangle 6">
            <a:extLst>
              <a:ext uri="{FF2B5EF4-FFF2-40B4-BE49-F238E27FC236}">
                <a16:creationId xmlns:a16="http://schemas.microsoft.com/office/drawing/2014/main" id="{1B5D819C-E954-4887-BDF5-F1C8F8B84BA8}"/>
              </a:ext>
            </a:extLst>
          </p:cNvPr>
          <p:cNvSpPr/>
          <p:nvPr/>
        </p:nvSpPr>
        <p:spPr>
          <a:xfrm>
            <a:off x="5091545" y="187036"/>
            <a:ext cx="6954982" cy="6296891"/>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“And you, who once were alienated and hostile in mind, doing evil deeds, he has now reconciled in his body of flesh by his death, in order to present you holy and blameless and above reproach before him, if indeed you continue in the faith, stable and steadfast, not shifting from the hope of the gospel that you heard, which has been proclaimed in all creation under heaven, and of which I, Paul, became a minister.”(Col 1:21-23)</a:t>
            </a:r>
          </a:p>
        </p:txBody>
      </p:sp>
      <p:sp>
        <p:nvSpPr>
          <p:cNvPr id="11" name="Title 1">
            <a:extLst>
              <a:ext uri="{FF2B5EF4-FFF2-40B4-BE49-F238E27FC236}">
                <a16:creationId xmlns:a16="http://schemas.microsoft.com/office/drawing/2014/main" id="{5C97A82B-3D43-4537-AF0F-D516692C847C}"/>
              </a:ext>
            </a:extLst>
          </p:cNvPr>
          <p:cNvSpPr>
            <a:spLocks noGrp="1"/>
          </p:cNvSpPr>
          <p:nvPr>
            <p:ph type="title"/>
          </p:nvPr>
        </p:nvSpPr>
        <p:spPr>
          <a:xfrm>
            <a:off x="0" y="103909"/>
            <a:ext cx="5091546" cy="3685309"/>
          </a:xfrm>
        </p:spPr>
        <p:txBody>
          <a:bodyPr>
            <a:noAutofit/>
          </a:bodyPr>
          <a:lstStyle/>
          <a:p>
            <a:pPr algn="ctr"/>
            <a:r>
              <a:rPr lang="en-US" sz="6600" b="1" spc="300" dirty="0">
                <a:solidFill>
                  <a:schemeClr val="bg1"/>
                </a:solidFill>
                <a:effectLst>
                  <a:outerShdw blurRad="38100" dist="38100" dir="2700000" algn="tl">
                    <a:srgbClr val="000000">
                      <a:alpha val="43137"/>
                    </a:srgbClr>
                  </a:outerShdw>
                </a:effectLst>
                <a:latin typeface="Eras Medium ITC" panose="020B0602030504020804" pitchFamily="34" charset="0"/>
              </a:rPr>
              <a:t>Stable, Steadfast, Not Shifting</a:t>
            </a:r>
          </a:p>
        </p:txBody>
      </p:sp>
    </p:spTree>
    <p:extLst>
      <p:ext uri="{BB962C8B-B14F-4D97-AF65-F5344CB8AC3E}">
        <p14:creationId xmlns:p14="http://schemas.microsoft.com/office/powerpoint/2010/main" val="1559442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B345AF-FD59-404D-8F35-B286C51DE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Subtitle 2">
            <a:extLst>
              <a:ext uri="{FF2B5EF4-FFF2-40B4-BE49-F238E27FC236}">
                <a16:creationId xmlns:a16="http://schemas.microsoft.com/office/drawing/2014/main" id="{4C30313D-5BA9-428C-B83C-C0768F5FECC9}"/>
              </a:ext>
            </a:extLst>
          </p:cNvPr>
          <p:cNvSpPr txBox="1">
            <a:spLocks/>
          </p:cNvSpPr>
          <p:nvPr/>
        </p:nvSpPr>
        <p:spPr>
          <a:xfrm>
            <a:off x="1032164" y="4696689"/>
            <a:ext cx="3124200" cy="14131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2">
                    <a:lumMod val="25000"/>
                  </a:schemeClr>
                </a:solidFill>
                <a:latin typeface="Blackadder ITC" panose="04020505051007020D02" pitchFamily="82" charset="0"/>
              </a:rPr>
              <a:t>Philadelphia</a:t>
            </a:r>
          </a:p>
        </p:txBody>
      </p:sp>
      <p:sp>
        <p:nvSpPr>
          <p:cNvPr id="7" name="Rectangle 6">
            <a:extLst>
              <a:ext uri="{FF2B5EF4-FFF2-40B4-BE49-F238E27FC236}">
                <a16:creationId xmlns:a16="http://schemas.microsoft.com/office/drawing/2014/main" id="{1B5D819C-E954-4887-BDF5-F1C8F8B84BA8}"/>
              </a:ext>
            </a:extLst>
          </p:cNvPr>
          <p:cNvSpPr/>
          <p:nvPr/>
        </p:nvSpPr>
        <p:spPr>
          <a:xfrm>
            <a:off x="5091545" y="187036"/>
            <a:ext cx="6954982" cy="6296891"/>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“And you, who once were alienated and hostile in mind, doing evil deeds, he has now reconciled in his body of flesh by his death, in order to present you holy and blameless and above reproach before him, if indeed you continue in the faith, </a:t>
            </a: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ras Medium ITC" panose="020B0602030504020804" pitchFamily="34" charset="0"/>
              </a:rPr>
              <a:t>Stable</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 and </a:t>
            </a: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ras Medium ITC" panose="020B0602030504020804" pitchFamily="34" charset="0"/>
              </a:rPr>
              <a:t>Steadfast</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 </a:t>
            </a: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ras Medium ITC" panose="020B0602030504020804" pitchFamily="34" charset="0"/>
              </a:rPr>
              <a:t>not shifting </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Eras Medium ITC" panose="020B0602030504020804" pitchFamily="34" charset="0"/>
              </a:rPr>
              <a:t>from the hope of the gospel that you heard, which has been proclaimed in all creation under heaven, and of which I, Paul, became a minister.”(Col 1:21-23)</a:t>
            </a:r>
          </a:p>
        </p:txBody>
      </p:sp>
      <p:sp>
        <p:nvSpPr>
          <p:cNvPr id="11" name="Title 1">
            <a:extLst>
              <a:ext uri="{FF2B5EF4-FFF2-40B4-BE49-F238E27FC236}">
                <a16:creationId xmlns:a16="http://schemas.microsoft.com/office/drawing/2014/main" id="{5C97A82B-3D43-4537-AF0F-D516692C847C}"/>
              </a:ext>
            </a:extLst>
          </p:cNvPr>
          <p:cNvSpPr>
            <a:spLocks noGrp="1"/>
          </p:cNvSpPr>
          <p:nvPr>
            <p:ph type="title"/>
          </p:nvPr>
        </p:nvSpPr>
        <p:spPr>
          <a:xfrm>
            <a:off x="0" y="103909"/>
            <a:ext cx="5091546" cy="3685309"/>
          </a:xfrm>
        </p:spPr>
        <p:txBody>
          <a:bodyPr>
            <a:noAutofit/>
          </a:bodyPr>
          <a:lstStyle/>
          <a:p>
            <a:pPr algn="ctr"/>
            <a:r>
              <a:rPr lang="en-US" sz="6600" b="1" spc="300" dirty="0">
                <a:solidFill>
                  <a:schemeClr val="bg1"/>
                </a:solidFill>
                <a:effectLst>
                  <a:outerShdw blurRad="38100" dist="38100" dir="2700000" algn="tl">
                    <a:srgbClr val="000000">
                      <a:alpha val="43137"/>
                    </a:srgbClr>
                  </a:outerShdw>
                </a:effectLst>
                <a:latin typeface="Eras Medium ITC" panose="020B0602030504020804" pitchFamily="34" charset="0"/>
              </a:rPr>
              <a:t>Stable, Steadfast, Not Shifting</a:t>
            </a:r>
          </a:p>
        </p:txBody>
      </p:sp>
    </p:spTree>
    <p:extLst>
      <p:ext uri="{BB962C8B-B14F-4D97-AF65-F5344CB8AC3E}">
        <p14:creationId xmlns:p14="http://schemas.microsoft.com/office/powerpoint/2010/main" val="17161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11249-8E4F-4869-AABA-A34F5B702DC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B04C3E-CFF2-485D-83CE-4D5DC63EE866}"/>
              </a:ext>
            </a:extLst>
          </p:cNvPr>
          <p:cNvSpPr>
            <a:spLocks noGrp="1"/>
          </p:cNvSpPr>
          <p:nvPr>
            <p:ph type="ctrTitle"/>
          </p:nvPr>
        </p:nvSpPr>
        <p:spPr>
          <a:xfrm>
            <a:off x="2396836" y="2147453"/>
            <a:ext cx="7419109" cy="1798927"/>
          </a:xfrm>
        </p:spPr>
        <p:txBody>
          <a:bodyPr>
            <a:noAutofit/>
          </a:bodyPr>
          <a:lstStyle/>
          <a:p>
            <a:r>
              <a:rPr lang="en-US" sz="9600" spc="300" dirty="0">
                <a:solidFill>
                  <a:schemeClr val="bg2">
                    <a:lumMod val="25000"/>
                  </a:schemeClr>
                </a:solidFill>
                <a:latin typeface="Blackadder ITC" panose="04020505051007020D02" pitchFamily="82" charset="0"/>
              </a:rPr>
              <a:t>Dear Church</a:t>
            </a:r>
          </a:p>
        </p:txBody>
      </p:sp>
      <p:sp>
        <p:nvSpPr>
          <p:cNvPr id="3" name="Subtitle 2">
            <a:extLst>
              <a:ext uri="{FF2B5EF4-FFF2-40B4-BE49-F238E27FC236}">
                <a16:creationId xmlns:a16="http://schemas.microsoft.com/office/drawing/2014/main" id="{3D52EB90-3312-4F1C-897D-2BF8C9A5830D}"/>
              </a:ext>
            </a:extLst>
          </p:cNvPr>
          <p:cNvSpPr>
            <a:spLocks noGrp="1"/>
          </p:cNvSpPr>
          <p:nvPr>
            <p:ph type="subTitle" idx="1"/>
          </p:nvPr>
        </p:nvSpPr>
        <p:spPr>
          <a:xfrm>
            <a:off x="3820390" y="4342172"/>
            <a:ext cx="4572000" cy="1060017"/>
          </a:xfrm>
        </p:spPr>
        <p:txBody>
          <a:bodyPr>
            <a:normAutofit/>
          </a:bodyPr>
          <a:lstStyle/>
          <a:p>
            <a:pPr marL="0" indent="0" algn="ctr">
              <a:buNone/>
            </a:pPr>
            <a:r>
              <a:rPr lang="en-US" sz="6600" dirty="0">
                <a:solidFill>
                  <a:schemeClr val="bg2">
                    <a:lumMod val="25000"/>
                  </a:schemeClr>
                </a:solidFill>
                <a:latin typeface="Blackadder ITC" panose="04020505051007020D02" pitchFamily="82" charset="0"/>
              </a:rPr>
              <a:t>Philadelphia</a:t>
            </a:r>
          </a:p>
        </p:txBody>
      </p:sp>
    </p:spTree>
    <p:extLst>
      <p:ext uri="{BB962C8B-B14F-4D97-AF65-F5344CB8AC3E}">
        <p14:creationId xmlns:p14="http://schemas.microsoft.com/office/powerpoint/2010/main" val="32511293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283</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Blackadder ITC</vt:lpstr>
      <vt:lpstr>Calibri</vt:lpstr>
      <vt:lpstr>Calibri Light</vt:lpstr>
      <vt:lpstr>Eras Medium ITC</vt:lpstr>
      <vt:lpstr>Office Theme</vt:lpstr>
      <vt:lpstr>Dear Church</vt:lpstr>
      <vt:lpstr>The Church In Philadelphia</vt:lpstr>
      <vt:lpstr>Faithfulness Above All Else</vt:lpstr>
      <vt:lpstr>Faithfulness Above All Else</vt:lpstr>
      <vt:lpstr>Stable, Steadfast, Not Shifting</vt:lpstr>
      <vt:lpstr>Stable, Steadfast, Not Shifting</vt:lpstr>
      <vt:lpstr>Stable, Steadfast, Not Shifting</vt:lpstr>
      <vt:lpstr>Dear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Church</dc:title>
  <dc:creator>EVERRITT Heaton</dc:creator>
  <cp:lastModifiedBy>EVERRITT Heaton</cp:lastModifiedBy>
  <cp:revision>10</cp:revision>
  <dcterms:created xsi:type="dcterms:W3CDTF">2021-12-22T18:31:06Z</dcterms:created>
  <dcterms:modified xsi:type="dcterms:W3CDTF">2022-05-24T18:53:34Z</dcterms:modified>
</cp:coreProperties>
</file>