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277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43538" y="3259080"/>
            <a:ext cx="2433823" cy="21358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07596" y="1660840"/>
            <a:ext cx="3943122" cy="144768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443538" y="3259080"/>
            <a:ext cx="2433823" cy="21358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3980" y="1364512"/>
            <a:ext cx="8465876" cy="359136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3980" y="1364512"/>
            <a:ext cx="8465876" cy="359136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91424" y="305765"/>
            <a:ext cx="1944254" cy="9287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3980" y="1364512"/>
            <a:ext cx="8465876" cy="359136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7596" y="597600"/>
            <a:ext cx="5150004" cy="3014925"/>
          </a:xfrm>
        </p:spPr>
        <p:txBody>
          <a:bodyPr>
            <a:normAutofit/>
          </a:bodyPr>
          <a:lstStyle/>
          <a:p>
            <a:r>
              <a:rPr lang="en-US" sz="80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STRIVING</a:t>
            </a:r>
            <a:r>
              <a:rPr lang="en-US" sz="66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br>
              <a:rPr lang="en-US" sz="66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66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AFTER GOD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206078" cy="1126529"/>
          </a:xfrm>
        </p:spPr>
        <p:txBody>
          <a:bodyPr>
            <a:normAutofit/>
          </a:bodyPr>
          <a:lstStyle/>
          <a:p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STRIVING</a:t>
            </a:r>
            <a:br>
              <a:rPr lang="en-US" sz="28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28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AFTER GOD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40376" y="1252800"/>
            <a:ext cx="7116424" cy="3703077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 Faces Laban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Genesis 31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He’s Headed To Face Esau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Genesis 32-33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79FD5C-837B-F04F-8349-BAFAD37D5374}"/>
              </a:ext>
            </a:extLst>
          </p:cNvPr>
          <p:cNvSpPr txBox="1"/>
          <p:nvPr/>
        </p:nvSpPr>
        <p:spPr>
          <a:xfrm>
            <a:off x="2361600" y="136800"/>
            <a:ext cx="66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Jacob Encounters Trials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206078" cy="1126529"/>
          </a:xfrm>
        </p:spPr>
        <p:txBody>
          <a:bodyPr>
            <a:normAutofit/>
          </a:bodyPr>
          <a:lstStyle/>
          <a:p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STRIVING</a:t>
            </a:r>
            <a:br>
              <a:rPr lang="en-US" sz="28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28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AFTER GOD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63524" y="1252800"/>
            <a:ext cx="7093275" cy="3703077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Genesis 32:22-32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Who Did He Wrestle?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Why Did They Wrestle?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79FD5C-837B-F04F-8349-BAFAD37D5374}"/>
              </a:ext>
            </a:extLst>
          </p:cNvPr>
          <p:cNvSpPr txBox="1"/>
          <p:nvPr/>
        </p:nvSpPr>
        <p:spPr>
          <a:xfrm>
            <a:off x="2361600" y="136800"/>
            <a:ext cx="66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Jacob Wrestles With God</a:t>
            </a:r>
          </a:p>
        </p:txBody>
      </p:sp>
    </p:spTree>
    <p:extLst>
      <p:ext uri="{BB962C8B-B14F-4D97-AF65-F5344CB8AC3E}">
        <p14:creationId xmlns:p14="http://schemas.microsoft.com/office/powerpoint/2010/main" val="3621731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206078" cy="1126529"/>
          </a:xfrm>
        </p:spPr>
        <p:txBody>
          <a:bodyPr>
            <a:normAutofit/>
          </a:bodyPr>
          <a:lstStyle/>
          <a:p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STRIVING</a:t>
            </a:r>
            <a:br>
              <a:rPr lang="en-US" sz="28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28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AFTER GOD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63524" y="1252800"/>
            <a:ext cx="7093275" cy="3703077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Sometimes Trials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James 1:2-4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79FD5C-837B-F04F-8349-BAFAD37D5374}"/>
              </a:ext>
            </a:extLst>
          </p:cNvPr>
          <p:cNvSpPr txBox="1"/>
          <p:nvPr/>
        </p:nvSpPr>
        <p:spPr>
          <a:xfrm>
            <a:off x="2361600" y="136800"/>
            <a:ext cx="66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What It Takes To Strive With God</a:t>
            </a:r>
          </a:p>
        </p:txBody>
      </p:sp>
    </p:spTree>
    <p:extLst>
      <p:ext uri="{BB962C8B-B14F-4D97-AF65-F5344CB8AC3E}">
        <p14:creationId xmlns:p14="http://schemas.microsoft.com/office/powerpoint/2010/main" val="275481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206078" cy="1126529"/>
          </a:xfrm>
        </p:spPr>
        <p:txBody>
          <a:bodyPr>
            <a:normAutofit/>
          </a:bodyPr>
          <a:lstStyle/>
          <a:p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STRIVING</a:t>
            </a:r>
            <a:br>
              <a:rPr lang="en-US" sz="28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28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AFTER GOD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63524" y="1252800"/>
            <a:ext cx="7093275" cy="3703077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Thankful Perspective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Philippians 4:6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Colossians 4:2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79FD5C-837B-F04F-8349-BAFAD37D5374}"/>
              </a:ext>
            </a:extLst>
          </p:cNvPr>
          <p:cNvSpPr txBox="1"/>
          <p:nvPr/>
        </p:nvSpPr>
        <p:spPr>
          <a:xfrm>
            <a:off x="2361600" y="136800"/>
            <a:ext cx="66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What It Takes To Strive With God</a:t>
            </a:r>
          </a:p>
        </p:txBody>
      </p:sp>
    </p:spTree>
    <p:extLst>
      <p:ext uri="{BB962C8B-B14F-4D97-AF65-F5344CB8AC3E}">
        <p14:creationId xmlns:p14="http://schemas.microsoft.com/office/powerpoint/2010/main" val="2482756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206078" cy="1126529"/>
          </a:xfrm>
        </p:spPr>
        <p:txBody>
          <a:bodyPr>
            <a:normAutofit/>
          </a:bodyPr>
          <a:lstStyle/>
          <a:p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STRIVING</a:t>
            </a:r>
            <a:br>
              <a:rPr lang="en-US" sz="28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28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AFTER GOD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63524" y="1252800"/>
            <a:ext cx="7093275" cy="3703077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Faith In His Faithfulness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 Thessalonians 3:3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79FD5C-837B-F04F-8349-BAFAD37D5374}"/>
              </a:ext>
            </a:extLst>
          </p:cNvPr>
          <p:cNvSpPr txBox="1"/>
          <p:nvPr/>
        </p:nvSpPr>
        <p:spPr>
          <a:xfrm>
            <a:off x="2361600" y="136800"/>
            <a:ext cx="66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What It Takes To Strive With God</a:t>
            </a:r>
          </a:p>
        </p:txBody>
      </p:sp>
    </p:spTree>
    <p:extLst>
      <p:ext uri="{BB962C8B-B14F-4D97-AF65-F5344CB8AC3E}">
        <p14:creationId xmlns:p14="http://schemas.microsoft.com/office/powerpoint/2010/main" val="3514377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206078" cy="1126529"/>
          </a:xfrm>
        </p:spPr>
        <p:txBody>
          <a:bodyPr>
            <a:normAutofit/>
          </a:bodyPr>
          <a:lstStyle/>
          <a:p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STRIVING</a:t>
            </a:r>
            <a:br>
              <a:rPr lang="en-US" sz="28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28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AFTER GOD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63524" y="1252800"/>
            <a:ext cx="7093275" cy="3703077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Action On My Part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 Thessalonians 3:10-12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79FD5C-837B-F04F-8349-BAFAD37D5374}"/>
              </a:ext>
            </a:extLst>
          </p:cNvPr>
          <p:cNvSpPr txBox="1"/>
          <p:nvPr/>
        </p:nvSpPr>
        <p:spPr>
          <a:xfrm>
            <a:off x="2361600" y="136800"/>
            <a:ext cx="66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What It Takes To Strive With God</a:t>
            </a:r>
          </a:p>
        </p:txBody>
      </p:sp>
    </p:spTree>
    <p:extLst>
      <p:ext uri="{BB962C8B-B14F-4D97-AF65-F5344CB8AC3E}">
        <p14:creationId xmlns:p14="http://schemas.microsoft.com/office/powerpoint/2010/main" val="1619614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2206078" cy="1126529"/>
          </a:xfrm>
        </p:spPr>
        <p:txBody>
          <a:bodyPr>
            <a:normAutofit/>
          </a:bodyPr>
          <a:lstStyle/>
          <a:p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STRIVING</a:t>
            </a:r>
            <a:br>
              <a:rPr lang="en-US" sz="28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28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AFTER GOD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63524" y="1252800"/>
            <a:ext cx="7093275" cy="3703077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Determined Grip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Hebrews 3:14; 4:14; 6:18; 10:23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79FD5C-837B-F04F-8349-BAFAD37D5374}"/>
              </a:ext>
            </a:extLst>
          </p:cNvPr>
          <p:cNvSpPr txBox="1"/>
          <p:nvPr/>
        </p:nvSpPr>
        <p:spPr>
          <a:xfrm>
            <a:off x="2361600" y="136800"/>
            <a:ext cx="66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What It Takes To Strive With God</a:t>
            </a:r>
          </a:p>
        </p:txBody>
      </p:sp>
    </p:spTree>
    <p:extLst>
      <p:ext uri="{BB962C8B-B14F-4D97-AF65-F5344CB8AC3E}">
        <p14:creationId xmlns:p14="http://schemas.microsoft.com/office/powerpoint/2010/main" val="3621598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7596" y="597600"/>
            <a:ext cx="5150004" cy="3014925"/>
          </a:xfrm>
        </p:spPr>
        <p:txBody>
          <a:bodyPr>
            <a:normAutofit/>
          </a:bodyPr>
          <a:lstStyle/>
          <a:p>
            <a:r>
              <a:rPr lang="en-US" sz="80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STRIVING</a:t>
            </a:r>
            <a:r>
              <a:rPr lang="en-US" sz="66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br>
              <a:rPr lang="en-US" sz="66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6600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AFTER GOD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25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835</TotalTime>
  <Words>138</Words>
  <Application>Microsoft Office PowerPoint</Application>
  <PresentationFormat>On-screen Show (16:9)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Candara</vt:lpstr>
      <vt:lpstr>Trebuchet MS</vt:lpstr>
      <vt:lpstr>Default</vt:lpstr>
      <vt:lpstr>STRIVING  AFTER GOD</vt:lpstr>
      <vt:lpstr>STRIVING AFTER GOD</vt:lpstr>
      <vt:lpstr>STRIVING AFTER GOD</vt:lpstr>
      <vt:lpstr>STRIVING AFTER GOD</vt:lpstr>
      <vt:lpstr>STRIVING AFTER GOD</vt:lpstr>
      <vt:lpstr>STRIVING AFTER GOD</vt:lpstr>
      <vt:lpstr>STRIVING AFTER GOD</vt:lpstr>
      <vt:lpstr>STRIVING AFTER GOD</vt:lpstr>
      <vt:lpstr>STRIVING  AFTER GOD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21</cp:revision>
  <dcterms:created xsi:type="dcterms:W3CDTF">2014-03-26T14:03:34Z</dcterms:created>
  <dcterms:modified xsi:type="dcterms:W3CDTF">2022-05-30T14:24:39Z</dcterms:modified>
</cp:coreProperties>
</file>