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4" r:id="rId4"/>
    <p:sldId id="265" r:id="rId5"/>
    <p:sldId id="266" r:id="rId6"/>
    <p:sldId id="261" r:id="rId7"/>
    <p:sldId id="268" r:id="rId8"/>
    <p:sldId id="269" r:id="rId9"/>
    <p:sldId id="270" r:id="rId10"/>
    <p:sldId id="271" r:id="rId11"/>
    <p:sldId id="272" r:id="rId12"/>
    <p:sldId id="267" r:id="rId13"/>
    <p:sldId id="258" r:id="rId14"/>
    <p:sldId id="273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2778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17018" y="4706471"/>
            <a:ext cx="3465747" cy="23478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17018" y="4706471"/>
            <a:ext cx="3465747" cy="23478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07881" y="948766"/>
            <a:ext cx="5416177" cy="1628588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5000" y="776941"/>
            <a:ext cx="2667000" cy="66541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latin typeface="Berlin Sans FB" panose="020E0602020502020306" pitchFamily="34" charset="0"/>
              </a:rPr>
              <a:t>Chapter 16</a:t>
            </a:r>
          </a:p>
          <a:p>
            <a:r>
              <a:rPr lang="en-US" sz="4000" dirty="0">
                <a:latin typeface="Berlin Sans FB" panose="020E0602020502020306" pitchFamily="34" charset="0"/>
              </a:rPr>
              <a:t>“She made him sleep on her knees.  And she called a man and had him shave off the seven locks on his head.” (v.19)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400" y="705600"/>
            <a:ext cx="8913600" cy="73675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erlin Sans FB" panose="020E0602020502020306" pitchFamily="34" charset="0"/>
              </a:rPr>
              <a:t>There’s More To the Story</a:t>
            </a:r>
          </a:p>
        </p:txBody>
      </p:sp>
    </p:spTree>
    <p:extLst>
      <p:ext uri="{BB962C8B-B14F-4D97-AF65-F5344CB8AC3E}">
        <p14:creationId xmlns:p14="http://schemas.microsoft.com/office/powerpoint/2010/main" val="610003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latin typeface="Berlin Sans FB" panose="020E0602020502020306" pitchFamily="34" charset="0"/>
              </a:rPr>
              <a:t>Chapter 16</a:t>
            </a:r>
          </a:p>
          <a:p>
            <a:r>
              <a:rPr lang="en-US" sz="4000" dirty="0">
                <a:latin typeface="Berlin Sans FB" panose="020E0602020502020306" pitchFamily="34" charset="0"/>
              </a:rPr>
              <a:t>“Then Samson called to the Lord and said, O Lord God, please remember me and please strengthen me only this once...” (v.28)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400" y="705600"/>
            <a:ext cx="8913600" cy="73675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erlin Sans FB" panose="020E0602020502020306" pitchFamily="34" charset="0"/>
              </a:rPr>
              <a:t>There’s More To the Story</a:t>
            </a:r>
          </a:p>
        </p:txBody>
      </p:sp>
    </p:spTree>
    <p:extLst>
      <p:ext uri="{BB962C8B-B14F-4D97-AF65-F5344CB8AC3E}">
        <p14:creationId xmlns:p14="http://schemas.microsoft.com/office/powerpoint/2010/main" val="3215970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4000" y="1542143"/>
            <a:ext cx="8877600" cy="323940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erlin Sans FB" panose="020E0602020502020306" pitchFamily="34" charset="0"/>
              </a:rPr>
              <a:t>Judge With the Measure You Want To Be Judged With</a:t>
            </a:r>
          </a:p>
          <a:p>
            <a:r>
              <a:rPr lang="en-US" sz="4000" dirty="0">
                <a:latin typeface="Berlin Sans FB" panose="020E0602020502020306" pitchFamily="34" charset="0"/>
              </a:rPr>
              <a:t>He Was A Man of Faith – Hebrews 11</a:t>
            </a:r>
          </a:p>
          <a:p>
            <a:endParaRPr lang="en-US" sz="4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30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5200" y="4567500"/>
            <a:ext cx="8935200" cy="576000"/>
          </a:xfrm>
        </p:spPr>
        <p:txBody>
          <a:bodyPr>
            <a:normAutofit/>
          </a:bodyPr>
          <a:lstStyle/>
          <a:p>
            <a:r>
              <a:rPr lang="en-US" sz="2400" spc="600" dirty="0">
                <a:latin typeface="Berlin Sans FB" panose="020E0602020502020306" pitchFamily="34" charset="0"/>
              </a:rPr>
              <a:t>Judges 16:20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76000"/>
            <a:ext cx="7315199" cy="2426400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HE DIDN’T KNOW…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8DCBA5-A620-7EFE-91DB-84AC8773C520}"/>
              </a:ext>
            </a:extLst>
          </p:cNvPr>
          <p:cNvSpPr txBox="1"/>
          <p:nvPr/>
        </p:nvSpPr>
        <p:spPr>
          <a:xfrm>
            <a:off x="698400" y="252834"/>
            <a:ext cx="745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Matthew 7:21-23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7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 Was Set Aside from Birth</a:t>
            </a:r>
          </a:p>
          <a:p>
            <a:r>
              <a:rPr lang="en-US" dirty="0"/>
              <a:t>Judges 13</a:t>
            </a:r>
          </a:p>
          <a:p>
            <a:r>
              <a:rPr lang="en-US" dirty="0"/>
              <a:t>Nazirite: Separated – Consecrated </a:t>
            </a:r>
          </a:p>
          <a:p>
            <a:r>
              <a:rPr lang="en-US" dirty="0"/>
              <a:t>Numbers 6</a:t>
            </a:r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4000" y="1542143"/>
            <a:ext cx="8877600" cy="3239408"/>
          </a:xfrm>
        </p:spPr>
        <p:txBody>
          <a:bodyPr/>
          <a:lstStyle/>
          <a:p>
            <a:r>
              <a:rPr lang="en-US" sz="4000" dirty="0">
                <a:latin typeface="Berlin Sans FB" panose="020E0602020502020306" pitchFamily="34" charset="0"/>
              </a:rPr>
              <a:t>Judges 14 </a:t>
            </a:r>
          </a:p>
          <a:p>
            <a:r>
              <a:rPr lang="en-US" sz="4000" dirty="0">
                <a:latin typeface="Berlin Sans FB" panose="020E0602020502020306" pitchFamily="34" charset="0"/>
              </a:rPr>
              <a:t>Marries A Philistine Woman</a:t>
            </a:r>
          </a:p>
          <a:p>
            <a:r>
              <a:rPr lang="en-US" sz="4000" dirty="0">
                <a:latin typeface="Berlin Sans FB" panose="020E0602020502020306" pitchFamily="34" charset="0"/>
              </a:rPr>
              <a:t>Kills 30 Philistines 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92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4000" y="1542143"/>
            <a:ext cx="8877600" cy="323940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erlin Sans FB" panose="020E0602020502020306" pitchFamily="34" charset="0"/>
              </a:rPr>
              <a:t>Judges 15 </a:t>
            </a:r>
          </a:p>
          <a:p>
            <a:r>
              <a:rPr lang="en-US" sz="4000" dirty="0">
                <a:latin typeface="Berlin Sans FB" panose="020E0602020502020306" pitchFamily="34" charset="0"/>
              </a:rPr>
              <a:t>His Wife Had Been Given To Another</a:t>
            </a:r>
          </a:p>
          <a:p>
            <a:r>
              <a:rPr lang="en-US" sz="4000" dirty="0">
                <a:latin typeface="Berlin Sans FB" panose="020E0602020502020306" pitchFamily="34" charset="0"/>
              </a:rPr>
              <a:t>Sets A Bunch of Stuff on Fire</a:t>
            </a:r>
          </a:p>
          <a:p>
            <a:r>
              <a:rPr lang="en-US" sz="4000" dirty="0">
                <a:latin typeface="Berlin Sans FB" panose="020E0602020502020306" pitchFamily="34" charset="0"/>
              </a:rPr>
              <a:t>Kills 1000 Philistines </a:t>
            </a:r>
          </a:p>
        </p:txBody>
      </p:sp>
    </p:spTree>
    <p:extLst>
      <p:ext uri="{BB962C8B-B14F-4D97-AF65-F5344CB8AC3E}">
        <p14:creationId xmlns:p14="http://schemas.microsoft.com/office/powerpoint/2010/main" val="327127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4000" y="1542143"/>
            <a:ext cx="8877600" cy="323940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erlin Sans FB" panose="020E0602020502020306" pitchFamily="34" charset="0"/>
              </a:rPr>
              <a:t>Judges 16</a:t>
            </a:r>
          </a:p>
          <a:p>
            <a:r>
              <a:rPr lang="en-US" sz="4000" dirty="0">
                <a:latin typeface="Berlin Sans FB" panose="020E0602020502020306" pitchFamily="34" charset="0"/>
              </a:rPr>
              <a:t>Escapes By Ripping Gates Apart</a:t>
            </a:r>
          </a:p>
          <a:p>
            <a:r>
              <a:rPr lang="en-US" sz="4000" dirty="0">
                <a:latin typeface="Berlin Sans FB" panose="020E0602020502020306" pitchFamily="34" charset="0"/>
              </a:rPr>
              <a:t>Falls In Love With Delilah</a:t>
            </a:r>
          </a:p>
          <a:p>
            <a:r>
              <a:rPr lang="en-US" sz="4000" dirty="0">
                <a:latin typeface="Berlin Sans FB" panose="020E0602020502020306" pitchFamily="34" charset="0"/>
              </a:rPr>
              <a:t>Reveals Secret and Is Captured</a:t>
            </a:r>
          </a:p>
        </p:txBody>
      </p:sp>
    </p:spTree>
    <p:extLst>
      <p:ext uri="{BB962C8B-B14F-4D97-AF65-F5344CB8AC3E}">
        <p14:creationId xmlns:p14="http://schemas.microsoft.com/office/powerpoint/2010/main" val="228305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latin typeface="Berlin Sans FB" panose="020E0602020502020306" pitchFamily="34" charset="0"/>
              </a:rPr>
              <a:t>Chapter 14</a:t>
            </a:r>
          </a:p>
          <a:p>
            <a:r>
              <a:rPr lang="en-US" sz="4000" dirty="0">
                <a:latin typeface="Berlin Sans FB" panose="020E0602020502020306" pitchFamily="34" charset="0"/>
              </a:rPr>
              <a:t>“His father and mother did not know that it was from the Lord, for he was seeking an opportunity against the Philistines…” (v.4)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400" y="705600"/>
            <a:ext cx="8913600" cy="73675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erlin Sans FB" panose="020E0602020502020306" pitchFamily="34" charset="0"/>
              </a:rPr>
              <a:t>There’s More To the Story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latin typeface="Berlin Sans FB" panose="020E0602020502020306" pitchFamily="34" charset="0"/>
              </a:rPr>
              <a:t>Chapter 14</a:t>
            </a:r>
          </a:p>
          <a:p>
            <a:r>
              <a:rPr lang="en-US" sz="4000" dirty="0">
                <a:latin typeface="Berlin Sans FB" panose="020E0602020502020306" pitchFamily="34" charset="0"/>
              </a:rPr>
              <a:t>“Then the Spirit of the Lord rushed upon him, and although he had nothing in his hand, he tore the lion in pieces…” (v.6)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400" y="705600"/>
            <a:ext cx="8913600" cy="73675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erlin Sans FB" panose="020E0602020502020306" pitchFamily="34" charset="0"/>
              </a:rPr>
              <a:t>There’s More To the Story</a:t>
            </a:r>
          </a:p>
        </p:txBody>
      </p:sp>
    </p:spTree>
    <p:extLst>
      <p:ext uri="{BB962C8B-B14F-4D97-AF65-F5344CB8AC3E}">
        <p14:creationId xmlns:p14="http://schemas.microsoft.com/office/powerpoint/2010/main" val="3560686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latin typeface="Berlin Sans FB" panose="020E0602020502020306" pitchFamily="34" charset="0"/>
              </a:rPr>
              <a:t>Chapter 14</a:t>
            </a:r>
          </a:p>
          <a:p>
            <a:r>
              <a:rPr lang="en-US" sz="4000" dirty="0">
                <a:latin typeface="Berlin Sans FB" panose="020E0602020502020306" pitchFamily="34" charset="0"/>
              </a:rPr>
              <a:t>“And the Spirit of the Lord rushed upon him, and he went down to Ashkelon and struck down thirty men of the town…” (v.19)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400" y="705600"/>
            <a:ext cx="8913600" cy="73675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erlin Sans FB" panose="020E0602020502020306" pitchFamily="34" charset="0"/>
              </a:rPr>
              <a:t>There’s More To the Story</a:t>
            </a:r>
          </a:p>
        </p:txBody>
      </p:sp>
    </p:spTree>
    <p:extLst>
      <p:ext uri="{BB962C8B-B14F-4D97-AF65-F5344CB8AC3E}">
        <p14:creationId xmlns:p14="http://schemas.microsoft.com/office/powerpoint/2010/main" val="1860182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Berlin Sans FB" panose="020E0602020502020306" pitchFamily="34" charset="0"/>
              </a:rPr>
              <a:t>Chapter 15</a:t>
            </a:r>
          </a:p>
          <a:p>
            <a:r>
              <a:rPr lang="en-US" sz="4000" dirty="0">
                <a:latin typeface="Berlin Sans FB" panose="020E0602020502020306" pitchFamily="34" charset="0"/>
              </a:rPr>
              <a:t>“And God split open the hollow place that is at Lehi, and water came out from it…” (v.20)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400" y="705600"/>
            <a:ext cx="8913600" cy="73675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erlin Sans FB" panose="020E0602020502020306" pitchFamily="34" charset="0"/>
              </a:rPr>
              <a:t>There’s More To the Story</a:t>
            </a:r>
          </a:p>
        </p:txBody>
      </p:sp>
    </p:spTree>
    <p:extLst>
      <p:ext uri="{BB962C8B-B14F-4D97-AF65-F5344CB8AC3E}">
        <p14:creationId xmlns:p14="http://schemas.microsoft.com/office/powerpoint/2010/main" val="318351547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90</TotalTime>
  <Words>308</Words>
  <Application>Microsoft Office PowerPoint</Application>
  <PresentationFormat>On-screen Show (16:9)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Berlin Sans FB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There’s More To the Story</vt:lpstr>
      <vt:lpstr>There’s More To the Story</vt:lpstr>
      <vt:lpstr>There’s More To the Story</vt:lpstr>
      <vt:lpstr>There’s More To the Story</vt:lpstr>
      <vt:lpstr>There’s More To the Story</vt:lpstr>
      <vt:lpstr>There’s More To the Story</vt:lpstr>
      <vt:lpstr>PowerPoint Presentation</vt:lpstr>
      <vt:lpstr>HE DIDN’T KNOW…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21</cp:revision>
  <dcterms:created xsi:type="dcterms:W3CDTF">2014-03-26T14:03:34Z</dcterms:created>
  <dcterms:modified xsi:type="dcterms:W3CDTF">2022-06-20T14:29:39Z</dcterms:modified>
</cp:coreProperties>
</file>