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5" r:id="rId3"/>
    <p:sldId id="276" r:id="rId4"/>
    <p:sldId id="278" r:id="rId5"/>
    <p:sldId id="279" r:id="rId6"/>
    <p:sldId id="280" r:id="rId7"/>
    <p:sldId id="281" r:id="rId8"/>
    <p:sldId id="282" r:id="rId9"/>
    <p:sldId id="283" r:id="rId10"/>
    <p:sldId id="284" r:id="rId11"/>
    <p:sldId id="285" r:id="rId12"/>
    <p:sldId id="286" r:id="rId13"/>
    <p:sldId id="266"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640"/>
    <a:srgbClr val="F1EAC2"/>
    <a:srgbClr val="F1F3F3"/>
    <a:srgbClr val="F8F6FC"/>
    <a:srgbClr val="F9CB9A"/>
    <a:srgbClr val="EBE8C8"/>
    <a:srgbClr val="402F5A"/>
    <a:srgbClr val="E59C7C"/>
    <a:srgbClr val="5A3721"/>
    <a:srgbClr val="7E5E3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041" autoAdjust="0"/>
    <p:restoredTop sz="94609"/>
  </p:normalViewPr>
  <p:slideViewPr>
    <p:cSldViewPr snapToGrid="0" snapToObjects="1">
      <p:cViewPr varScale="1">
        <p:scale>
          <a:sx n="133" d="100"/>
          <a:sy n="133" d="100"/>
        </p:scale>
        <p:origin x="2424" y="12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921079" y="922790"/>
            <a:ext cx="5503177" cy="947956"/>
          </a:xfrm>
        </p:spPr>
        <p:txBody>
          <a:body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386226"/>
            <a:ext cx="8211824" cy="2960981"/>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468313" y="386226"/>
            <a:ext cx="8211824" cy="2960981"/>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4" name="Title 1"/>
          <p:cNvSpPr>
            <a:spLocks noGrp="1"/>
          </p:cNvSpPr>
          <p:nvPr>
            <p:ph type="title" hasCustomPrompt="1"/>
          </p:nvPr>
        </p:nvSpPr>
        <p:spPr>
          <a:xfrm>
            <a:off x="3238150" y="3514988"/>
            <a:ext cx="2751589" cy="503339"/>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6/20/2022</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1" r:id="rId2"/>
    <p:sldLayoutId id="2147483652" r:id="rId3"/>
    <p:sldLayoutId id="2147483655" r:id="rId4"/>
  </p:sldLayoutIdLst>
  <p:txStyles>
    <p:titleStyle>
      <a:lvl1pPr algn="ctr" defTabSz="914400" rtl="0" eaLnBrk="1" latinLnBrk="0" hangingPunct="1">
        <a:spcBef>
          <a:spcPct val="0"/>
        </a:spcBef>
        <a:buNone/>
        <a:defRPr sz="4400" kern="1200">
          <a:solidFill>
            <a:srgbClr val="F1EAC2"/>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F1F3F3"/>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F1F3F3"/>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F1F3F3"/>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F1F3F3"/>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F1F3F3"/>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644871"/>
          </a:xfrm>
        </p:spPr>
        <p:txBody>
          <a:bodyPr>
            <a:noAutofit/>
          </a:bodyPr>
          <a:lstStyle/>
          <a:p>
            <a:r>
              <a:rPr lang="en-US" sz="8800" b="1" dirty="0">
                <a:effectLst>
                  <a:outerShdw blurRad="38100" dist="38100" dir="2700000" algn="tl">
                    <a:srgbClr val="000000">
                      <a:alpha val="43137"/>
                    </a:srgbClr>
                  </a:outerShdw>
                </a:effectLst>
                <a:latin typeface="Agency FB" panose="020B0503020202020204" pitchFamily="34" charset="0"/>
              </a:rPr>
              <a:t>Building Stronger</a:t>
            </a:r>
          </a:p>
        </p:txBody>
      </p:sp>
      <p:sp>
        <p:nvSpPr>
          <p:cNvPr id="3" name="Title 1">
            <a:extLst>
              <a:ext uri="{FF2B5EF4-FFF2-40B4-BE49-F238E27FC236}">
                <a16:creationId xmlns:a16="http://schemas.microsoft.com/office/drawing/2014/main" id="{5EF74C2D-9729-4A9D-99B4-836BDAD79911}"/>
              </a:ext>
            </a:extLst>
          </p:cNvPr>
          <p:cNvSpPr txBox="1">
            <a:spLocks/>
          </p:cNvSpPr>
          <p:nvPr/>
        </p:nvSpPr>
        <p:spPr>
          <a:xfrm>
            <a:off x="480848" y="951189"/>
            <a:ext cx="8182303" cy="19181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1EAC2"/>
                </a:solidFill>
                <a:latin typeface="+mj-lt"/>
                <a:ea typeface="+mj-ea"/>
                <a:cs typeface="Adelle-Regular"/>
              </a:defRPr>
            </a:lvl1pPr>
          </a:lstStyle>
          <a:p>
            <a:r>
              <a:rPr lang="en-US" sz="8800" b="1" dirty="0">
                <a:effectLst>
                  <a:outerShdw blurRad="38100" dist="38100" dir="2700000" algn="tl">
                    <a:srgbClr val="000000">
                      <a:alpha val="43137"/>
                    </a:srgbClr>
                  </a:outerShdw>
                </a:effectLst>
                <a:latin typeface="Agency FB" panose="020B0503020202020204" pitchFamily="34" charset="0"/>
              </a:rPr>
              <a:t>Homes</a:t>
            </a:r>
          </a:p>
        </p:txBody>
      </p:sp>
      <p:sp>
        <p:nvSpPr>
          <p:cNvPr id="4" name="TextBox 3">
            <a:extLst>
              <a:ext uri="{FF2B5EF4-FFF2-40B4-BE49-F238E27FC236}">
                <a16:creationId xmlns:a16="http://schemas.microsoft.com/office/drawing/2014/main" id="{C31F6EE6-C83A-475C-830F-4F3B003096F0}"/>
              </a:ext>
            </a:extLst>
          </p:cNvPr>
          <p:cNvSpPr txBox="1"/>
          <p:nvPr/>
        </p:nvSpPr>
        <p:spPr>
          <a:xfrm>
            <a:off x="1" y="4403834"/>
            <a:ext cx="9144000" cy="707886"/>
          </a:xfrm>
          <a:prstGeom prst="rect">
            <a:avLst/>
          </a:prstGeom>
          <a:noFill/>
        </p:spPr>
        <p:txBody>
          <a:bodyPr wrap="square" rtlCol="0">
            <a:spAutoFit/>
          </a:bodyPr>
          <a:lstStyle/>
          <a:p>
            <a:pPr algn="ctr"/>
            <a:r>
              <a:rPr lang="en-US" sz="4000" b="1" spc="600" dirty="0">
                <a:solidFill>
                  <a:srgbClr val="444640"/>
                </a:solidFill>
                <a:latin typeface="Agency FB" panose="020B0503020202020204" pitchFamily="34" charset="0"/>
              </a:rPr>
              <a:t>Like Trees &amp; Pillars</a:t>
            </a:r>
          </a:p>
        </p:txBody>
      </p:sp>
    </p:spTree>
    <p:extLst>
      <p:ext uri="{BB962C8B-B14F-4D97-AF65-F5344CB8AC3E}">
        <p14:creationId xmlns:p14="http://schemas.microsoft.com/office/powerpoint/2010/main" val="38938567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334400" y="91440"/>
            <a:ext cx="4747961" cy="3890160"/>
          </a:xfrm>
          <a:solidFill>
            <a:schemeClr val="tx1">
              <a:alpha val="50000"/>
            </a:schemeClr>
          </a:solidFill>
        </p:spPr>
        <p:txBody>
          <a:bodyPr>
            <a:normAutofit lnSpcReduction="10000"/>
          </a:bodyPr>
          <a:lstStyle/>
          <a:p>
            <a:r>
              <a:rPr lang="en-US" sz="4800" b="1" spc="600" dirty="0">
                <a:solidFill>
                  <a:srgbClr val="444640"/>
                </a:solidFill>
                <a:effectLst>
                  <a:outerShdw blurRad="38100" dist="38100" dir="2700000" algn="tl">
                    <a:srgbClr val="000000">
                      <a:alpha val="43137"/>
                    </a:srgbClr>
                  </a:outerShdw>
                </a:effectLst>
                <a:latin typeface="Agency FB" panose="020B0503020202020204" pitchFamily="34" charset="0"/>
              </a:rPr>
              <a:t>The Ability to Make Wise Decisions</a:t>
            </a:r>
          </a:p>
          <a:p>
            <a:r>
              <a:rPr lang="en-US" sz="4800" b="1" spc="600" dirty="0">
                <a:solidFill>
                  <a:srgbClr val="444640"/>
                </a:solidFill>
                <a:effectLst>
                  <a:outerShdw blurRad="38100" dist="38100" dir="2700000" algn="tl">
                    <a:srgbClr val="000000">
                      <a:alpha val="43137"/>
                    </a:srgbClr>
                  </a:outerShdw>
                </a:effectLst>
                <a:latin typeface="Agency FB" panose="020B0503020202020204" pitchFamily="34" charset="0"/>
              </a:rPr>
              <a:t>Proverbs </a:t>
            </a:r>
          </a:p>
          <a:p>
            <a:r>
              <a:rPr lang="en-US" sz="4800" b="1" spc="600" dirty="0">
                <a:solidFill>
                  <a:srgbClr val="444640"/>
                </a:solidFill>
                <a:effectLst>
                  <a:outerShdw blurRad="38100" dist="38100" dir="2700000" algn="tl">
                    <a:srgbClr val="000000">
                      <a:alpha val="43137"/>
                    </a:srgbClr>
                  </a:outerShdw>
                </a:effectLst>
                <a:latin typeface="Agency FB" panose="020B0503020202020204" pitchFamily="34" charset="0"/>
              </a:rPr>
              <a:t>3:13-14</a:t>
            </a:r>
            <a:endParaRPr lang="en-US" sz="4800" dirty="0">
              <a:solidFill>
                <a:srgbClr val="F1EAC2"/>
              </a:solidFill>
              <a:effectLst>
                <a:outerShdw blurRad="38100" dist="38100" dir="2700000" algn="tl">
                  <a:srgbClr val="000000">
                    <a:alpha val="43137"/>
                  </a:srgbClr>
                </a:outerShdw>
              </a:effectLst>
              <a:latin typeface="Agency FB" panose="020B0503020202020204" pitchFamily="34" charset="0"/>
            </a:endParaRPr>
          </a:p>
        </p:txBody>
      </p:sp>
      <p:pic>
        <p:nvPicPr>
          <p:cNvPr id="2" name="Picture 1">
            <a:extLst>
              <a:ext uri="{FF2B5EF4-FFF2-40B4-BE49-F238E27FC236}">
                <a16:creationId xmlns:a16="http://schemas.microsoft.com/office/drawing/2014/main" id="{7B45A53F-C34B-076E-1697-30E8C68F0814}"/>
              </a:ext>
            </a:extLst>
          </p:cNvPr>
          <p:cNvPicPr>
            <a:picLocks noChangeAspect="1"/>
          </p:cNvPicPr>
          <p:nvPr/>
        </p:nvPicPr>
        <p:blipFill>
          <a:blip r:embed="rId2"/>
          <a:stretch>
            <a:fillRect/>
          </a:stretch>
        </p:blipFill>
        <p:spPr>
          <a:xfrm>
            <a:off x="61639" y="91440"/>
            <a:ext cx="4155327" cy="40053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AB12D93A-2F9D-9DBE-23C2-72B2BBC21DC8}"/>
              </a:ext>
            </a:extLst>
          </p:cNvPr>
          <p:cNvPicPr>
            <a:picLocks noChangeAspect="1"/>
          </p:cNvPicPr>
          <p:nvPr/>
        </p:nvPicPr>
        <p:blipFill>
          <a:blip r:embed="rId3"/>
          <a:stretch>
            <a:fillRect/>
          </a:stretch>
        </p:blipFill>
        <p:spPr>
          <a:xfrm>
            <a:off x="61639" y="2930986"/>
            <a:ext cx="4158463" cy="21210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263766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334400" y="91440"/>
            <a:ext cx="4747961" cy="3890160"/>
          </a:xfrm>
          <a:solidFill>
            <a:schemeClr val="tx1">
              <a:alpha val="50000"/>
            </a:schemeClr>
          </a:solidFill>
        </p:spPr>
        <p:txBody>
          <a:bodyPr>
            <a:normAutofit lnSpcReduction="10000"/>
          </a:bodyPr>
          <a:lstStyle/>
          <a:p>
            <a:r>
              <a:rPr lang="en-US" sz="4800" b="1" spc="600" dirty="0">
                <a:solidFill>
                  <a:srgbClr val="444640"/>
                </a:solidFill>
                <a:effectLst>
                  <a:outerShdw blurRad="38100" dist="38100" dir="2700000" algn="tl">
                    <a:srgbClr val="000000">
                      <a:alpha val="43137"/>
                    </a:srgbClr>
                  </a:outerShdw>
                </a:effectLst>
                <a:latin typeface="Agency FB" panose="020B0503020202020204" pitchFamily="34" charset="0"/>
              </a:rPr>
              <a:t>A God-First, Others-Next Way of Thinking</a:t>
            </a:r>
          </a:p>
          <a:p>
            <a:r>
              <a:rPr lang="en-US" sz="4800" b="1" spc="600" dirty="0">
                <a:solidFill>
                  <a:srgbClr val="444640"/>
                </a:solidFill>
                <a:effectLst>
                  <a:outerShdw blurRad="38100" dist="38100" dir="2700000" algn="tl">
                    <a:srgbClr val="000000">
                      <a:alpha val="43137"/>
                    </a:srgbClr>
                  </a:outerShdw>
                </a:effectLst>
                <a:latin typeface="Agency FB" panose="020B0503020202020204" pitchFamily="34" charset="0"/>
              </a:rPr>
              <a:t>Matthew </a:t>
            </a:r>
          </a:p>
          <a:p>
            <a:r>
              <a:rPr lang="en-US" sz="4800" b="1" spc="600" dirty="0">
                <a:solidFill>
                  <a:srgbClr val="444640"/>
                </a:solidFill>
                <a:effectLst>
                  <a:outerShdw blurRad="38100" dist="38100" dir="2700000" algn="tl">
                    <a:srgbClr val="000000">
                      <a:alpha val="43137"/>
                    </a:srgbClr>
                  </a:outerShdw>
                </a:effectLst>
                <a:latin typeface="Agency FB" panose="020B0503020202020204" pitchFamily="34" charset="0"/>
              </a:rPr>
              <a:t>22:37-39</a:t>
            </a:r>
            <a:endParaRPr lang="en-US" sz="4800" dirty="0">
              <a:solidFill>
                <a:srgbClr val="F1EAC2"/>
              </a:solidFill>
              <a:effectLst>
                <a:outerShdw blurRad="38100" dist="38100" dir="2700000" algn="tl">
                  <a:srgbClr val="000000">
                    <a:alpha val="43137"/>
                  </a:srgbClr>
                </a:outerShdw>
              </a:effectLst>
              <a:latin typeface="Agency FB" panose="020B0503020202020204" pitchFamily="34" charset="0"/>
            </a:endParaRPr>
          </a:p>
        </p:txBody>
      </p:sp>
      <p:pic>
        <p:nvPicPr>
          <p:cNvPr id="2" name="Picture 1">
            <a:extLst>
              <a:ext uri="{FF2B5EF4-FFF2-40B4-BE49-F238E27FC236}">
                <a16:creationId xmlns:a16="http://schemas.microsoft.com/office/drawing/2014/main" id="{7B45A53F-C34B-076E-1697-30E8C68F0814}"/>
              </a:ext>
            </a:extLst>
          </p:cNvPr>
          <p:cNvPicPr>
            <a:picLocks noChangeAspect="1"/>
          </p:cNvPicPr>
          <p:nvPr/>
        </p:nvPicPr>
        <p:blipFill>
          <a:blip r:embed="rId2"/>
          <a:stretch>
            <a:fillRect/>
          </a:stretch>
        </p:blipFill>
        <p:spPr>
          <a:xfrm>
            <a:off x="61639" y="91440"/>
            <a:ext cx="4155327" cy="40053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AB12D93A-2F9D-9DBE-23C2-72B2BBC21DC8}"/>
              </a:ext>
            </a:extLst>
          </p:cNvPr>
          <p:cNvPicPr>
            <a:picLocks noChangeAspect="1"/>
          </p:cNvPicPr>
          <p:nvPr/>
        </p:nvPicPr>
        <p:blipFill>
          <a:blip r:embed="rId3"/>
          <a:stretch>
            <a:fillRect/>
          </a:stretch>
        </p:blipFill>
        <p:spPr>
          <a:xfrm>
            <a:off x="61639" y="2930986"/>
            <a:ext cx="4158463" cy="21210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740420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334400" y="91440"/>
            <a:ext cx="4747961" cy="3890160"/>
          </a:xfrm>
          <a:solidFill>
            <a:schemeClr val="tx1">
              <a:alpha val="50000"/>
            </a:schemeClr>
          </a:solidFill>
        </p:spPr>
        <p:txBody>
          <a:bodyPr>
            <a:normAutofit/>
          </a:bodyPr>
          <a:lstStyle/>
          <a:p>
            <a:r>
              <a:rPr lang="en-US" sz="4800" b="1" spc="600" dirty="0">
                <a:solidFill>
                  <a:srgbClr val="444640"/>
                </a:solidFill>
                <a:effectLst>
                  <a:outerShdw blurRad="38100" dist="38100" dir="2700000" algn="tl">
                    <a:srgbClr val="000000">
                      <a:alpha val="43137"/>
                    </a:srgbClr>
                  </a:outerShdw>
                </a:effectLst>
                <a:latin typeface="Agency FB" panose="020B0503020202020204" pitchFamily="34" charset="0"/>
              </a:rPr>
              <a:t>A Developing Connection with Jesus</a:t>
            </a:r>
          </a:p>
          <a:p>
            <a:r>
              <a:rPr lang="en-US" sz="4800" b="1" spc="600" dirty="0">
                <a:solidFill>
                  <a:srgbClr val="444640"/>
                </a:solidFill>
                <a:effectLst>
                  <a:outerShdw blurRad="38100" dist="38100" dir="2700000" algn="tl">
                    <a:srgbClr val="000000">
                      <a:alpha val="43137"/>
                    </a:srgbClr>
                  </a:outerShdw>
                </a:effectLst>
                <a:latin typeface="Agency FB" panose="020B0503020202020204" pitchFamily="34" charset="0"/>
              </a:rPr>
              <a:t>John 15:4-5</a:t>
            </a:r>
            <a:endParaRPr lang="en-US" sz="4800" dirty="0">
              <a:solidFill>
                <a:srgbClr val="F1EAC2"/>
              </a:solidFill>
              <a:effectLst>
                <a:outerShdw blurRad="38100" dist="38100" dir="2700000" algn="tl">
                  <a:srgbClr val="000000">
                    <a:alpha val="43137"/>
                  </a:srgbClr>
                </a:outerShdw>
              </a:effectLst>
              <a:latin typeface="Agency FB" panose="020B0503020202020204" pitchFamily="34" charset="0"/>
            </a:endParaRPr>
          </a:p>
        </p:txBody>
      </p:sp>
      <p:pic>
        <p:nvPicPr>
          <p:cNvPr id="2" name="Picture 1">
            <a:extLst>
              <a:ext uri="{FF2B5EF4-FFF2-40B4-BE49-F238E27FC236}">
                <a16:creationId xmlns:a16="http://schemas.microsoft.com/office/drawing/2014/main" id="{7B45A53F-C34B-076E-1697-30E8C68F0814}"/>
              </a:ext>
            </a:extLst>
          </p:cNvPr>
          <p:cNvPicPr>
            <a:picLocks noChangeAspect="1"/>
          </p:cNvPicPr>
          <p:nvPr/>
        </p:nvPicPr>
        <p:blipFill>
          <a:blip r:embed="rId2"/>
          <a:stretch>
            <a:fillRect/>
          </a:stretch>
        </p:blipFill>
        <p:spPr>
          <a:xfrm>
            <a:off x="61639" y="91440"/>
            <a:ext cx="4155327" cy="40053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AB12D93A-2F9D-9DBE-23C2-72B2BBC21DC8}"/>
              </a:ext>
            </a:extLst>
          </p:cNvPr>
          <p:cNvPicPr>
            <a:picLocks noChangeAspect="1"/>
          </p:cNvPicPr>
          <p:nvPr/>
        </p:nvPicPr>
        <p:blipFill>
          <a:blip r:embed="rId3"/>
          <a:stretch>
            <a:fillRect/>
          </a:stretch>
        </p:blipFill>
        <p:spPr>
          <a:xfrm>
            <a:off x="61639" y="2930986"/>
            <a:ext cx="4158463" cy="21210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870719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644871"/>
          </a:xfrm>
        </p:spPr>
        <p:txBody>
          <a:bodyPr>
            <a:noAutofit/>
          </a:bodyPr>
          <a:lstStyle/>
          <a:p>
            <a:r>
              <a:rPr lang="en-US" sz="8800" b="1" dirty="0">
                <a:effectLst>
                  <a:outerShdw blurRad="38100" dist="38100" dir="2700000" algn="tl">
                    <a:srgbClr val="000000">
                      <a:alpha val="43137"/>
                    </a:srgbClr>
                  </a:outerShdw>
                </a:effectLst>
                <a:latin typeface="Agency FB" panose="020B0503020202020204" pitchFamily="34" charset="0"/>
              </a:rPr>
              <a:t>Building Stronger</a:t>
            </a:r>
          </a:p>
        </p:txBody>
      </p:sp>
      <p:sp>
        <p:nvSpPr>
          <p:cNvPr id="3" name="Title 1">
            <a:extLst>
              <a:ext uri="{FF2B5EF4-FFF2-40B4-BE49-F238E27FC236}">
                <a16:creationId xmlns:a16="http://schemas.microsoft.com/office/drawing/2014/main" id="{5EF74C2D-9729-4A9D-99B4-836BDAD79911}"/>
              </a:ext>
            </a:extLst>
          </p:cNvPr>
          <p:cNvSpPr txBox="1">
            <a:spLocks/>
          </p:cNvSpPr>
          <p:nvPr/>
        </p:nvSpPr>
        <p:spPr>
          <a:xfrm>
            <a:off x="480848" y="951189"/>
            <a:ext cx="8182303" cy="19181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1EAC2"/>
                </a:solidFill>
                <a:latin typeface="+mj-lt"/>
                <a:ea typeface="+mj-ea"/>
                <a:cs typeface="Adelle-Regular"/>
              </a:defRPr>
            </a:lvl1pPr>
          </a:lstStyle>
          <a:p>
            <a:r>
              <a:rPr lang="en-US" sz="8800" b="1" dirty="0">
                <a:effectLst>
                  <a:outerShdw blurRad="38100" dist="38100" dir="2700000" algn="tl">
                    <a:srgbClr val="000000">
                      <a:alpha val="43137"/>
                    </a:srgbClr>
                  </a:outerShdw>
                </a:effectLst>
                <a:latin typeface="Agency FB" panose="020B0503020202020204" pitchFamily="34" charset="0"/>
              </a:rPr>
              <a:t>Homes</a:t>
            </a:r>
          </a:p>
        </p:txBody>
      </p:sp>
      <p:sp>
        <p:nvSpPr>
          <p:cNvPr id="4" name="TextBox 3">
            <a:extLst>
              <a:ext uri="{FF2B5EF4-FFF2-40B4-BE49-F238E27FC236}">
                <a16:creationId xmlns:a16="http://schemas.microsoft.com/office/drawing/2014/main" id="{C31F6EE6-C83A-475C-830F-4F3B003096F0}"/>
              </a:ext>
            </a:extLst>
          </p:cNvPr>
          <p:cNvSpPr txBox="1"/>
          <p:nvPr/>
        </p:nvSpPr>
        <p:spPr>
          <a:xfrm>
            <a:off x="1" y="4403834"/>
            <a:ext cx="9144000" cy="707886"/>
          </a:xfrm>
          <a:prstGeom prst="rect">
            <a:avLst/>
          </a:prstGeom>
          <a:noFill/>
        </p:spPr>
        <p:txBody>
          <a:bodyPr wrap="square" rtlCol="0">
            <a:spAutoFit/>
          </a:bodyPr>
          <a:lstStyle/>
          <a:p>
            <a:pPr algn="ctr"/>
            <a:r>
              <a:rPr lang="en-US" sz="4000" b="1" spc="600" dirty="0">
                <a:solidFill>
                  <a:srgbClr val="444640"/>
                </a:solidFill>
                <a:latin typeface="Agency FB" panose="020B0503020202020204" pitchFamily="34" charset="0"/>
              </a:rPr>
              <a:t>Like Trees &amp; Pillars</a:t>
            </a:r>
          </a:p>
        </p:txBody>
      </p:sp>
    </p:spTree>
    <p:extLst>
      <p:ext uri="{BB962C8B-B14F-4D97-AF65-F5344CB8AC3E}">
        <p14:creationId xmlns:p14="http://schemas.microsoft.com/office/powerpoint/2010/main" val="22289120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51200" y="91440"/>
            <a:ext cx="8882440" cy="3890160"/>
          </a:xfrm>
          <a:solidFill>
            <a:schemeClr val="tx1">
              <a:alpha val="50000"/>
            </a:schemeClr>
          </a:solidFill>
        </p:spPr>
        <p:txBody>
          <a:bodyPr>
            <a:normAutofit fontScale="92500" lnSpcReduction="10000"/>
          </a:bodyPr>
          <a:lstStyle/>
          <a:p>
            <a:pPr algn="just"/>
            <a:r>
              <a:rPr lang="en-US" sz="4800" b="1" spc="600" dirty="0">
                <a:solidFill>
                  <a:srgbClr val="444640"/>
                </a:solidFill>
                <a:effectLst>
                  <a:outerShdw blurRad="38100" dist="38100" dir="2700000" algn="tl">
                    <a:srgbClr val="000000">
                      <a:alpha val="43137"/>
                    </a:srgbClr>
                  </a:outerShdw>
                </a:effectLst>
                <a:latin typeface="Agency FB" panose="020B0503020202020204" pitchFamily="34" charset="0"/>
              </a:rPr>
              <a:t>“The secret things belong to the Lord our God, but the things that are revealed belong to us and to our children forever, that we may do all the words of this law.” 				   (Deut. 29:29)</a:t>
            </a:r>
            <a:endParaRPr lang="en-US" sz="4800" dirty="0">
              <a:solidFill>
                <a:srgbClr val="F1EAC2"/>
              </a:solidFill>
              <a:effectLst>
                <a:outerShdw blurRad="38100" dist="38100" dir="2700000" algn="tl">
                  <a:srgbClr val="000000">
                    <a:alpha val="43137"/>
                  </a:srgbClr>
                </a:outerShdw>
              </a:effectLst>
              <a:latin typeface="Agency FB" panose="020B0503020202020204" pitchFamily="34" charset="0"/>
            </a:endParaRPr>
          </a:p>
        </p:txBody>
      </p:sp>
    </p:spTree>
    <p:extLst>
      <p:ext uri="{BB962C8B-B14F-4D97-AF65-F5344CB8AC3E}">
        <p14:creationId xmlns:p14="http://schemas.microsoft.com/office/powerpoint/2010/main" val="26569470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51200" y="91440"/>
            <a:ext cx="4420800" cy="3890160"/>
          </a:xfrm>
          <a:solidFill>
            <a:schemeClr val="tx1">
              <a:alpha val="50000"/>
            </a:schemeClr>
          </a:solidFill>
        </p:spPr>
        <p:txBody>
          <a:bodyPr>
            <a:normAutofit/>
          </a:bodyPr>
          <a:lstStyle/>
          <a:p>
            <a:pPr algn="just"/>
            <a:r>
              <a:rPr lang="en-US" sz="4800" b="1" spc="600" dirty="0">
                <a:solidFill>
                  <a:srgbClr val="444640"/>
                </a:solidFill>
                <a:effectLst>
                  <a:outerShdw blurRad="38100" dist="38100" dir="2700000" algn="tl">
                    <a:srgbClr val="000000">
                      <a:alpha val="43137"/>
                    </a:srgbClr>
                  </a:outerShdw>
                </a:effectLst>
                <a:latin typeface="Agency FB" panose="020B0503020202020204" pitchFamily="34" charset="0"/>
              </a:rPr>
              <a:t>“May our sons in their youth be like plants full grown…</a:t>
            </a:r>
            <a:endParaRPr lang="en-US" sz="4800" dirty="0">
              <a:solidFill>
                <a:srgbClr val="F1EAC2"/>
              </a:solidFill>
              <a:effectLst>
                <a:outerShdw blurRad="38100" dist="38100" dir="2700000" algn="tl">
                  <a:srgbClr val="000000">
                    <a:alpha val="43137"/>
                  </a:srgbClr>
                </a:outerShdw>
              </a:effectLst>
              <a:latin typeface="Agency FB" panose="020B0503020202020204" pitchFamily="34" charset="0"/>
            </a:endParaRPr>
          </a:p>
        </p:txBody>
      </p:sp>
      <p:pic>
        <p:nvPicPr>
          <p:cNvPr id="2" name="Picture 1">
            <a:extLst>
              <a:ext uri="{FF2B5EF4-FFF2-40B4-BE49-F238E27FC236}">
                <a16:creationId xmlns:a16="http://schemas.microsoft.com/office/drawing/2014/main" id="{7B45A53F-C34B-076E-1697-30E8C68F0814}"/>
              </a:ext>
            </a:extLst>
          </p:cNvPr>
          <p:cNvPicPr>
            <a:picLocks noChangeAspect="1"/>
          </p:cNvPicPr>
          <p:nvPr/>
        </p:nvPicPr>
        <p:blipFill>
          <a:blip r:embed="rId2"/>
          <a:stretch>
            <a:fillRect/>
          </a:stretch>
        </p:blipFill>
        <p:spPr>
          <a:xfrm rot="574571">
            <a:off x="4715913" y="313066"/>
            <a:ext cx="4155327" cy="467474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a:extLst>
              <a:ext uri="{FF2B5EF4-FFF2-40B4-BE49-F238E27FC236}">
                <a16:creationId xmlns:a16="http://schemas.microsoft.com/office/drawing/2014/main" id="{B315F9BD-19C0-FA89-6791-B882A17CB89E}"/>
              </a:ext>
            </a:extLst>
          </p:cNvPr>
          <p:cNvSpPr txBox="1"/>
          <p:nvPr/>
        </p:nvSpPr>
        <p:spPr>
          <a:xfrm>
            <a:off x="0" y="4212000"/>
            <a:ext cx="3117600" cy="769441"/>
          </a:xfrm>
          <a:prstGeom prst="rect">
            <a:avLst/>
          </a:prstGeom>
          <a:noFill/>
        </p:spPr>
        <p:txBody>
          <a:bodyPr wrap="square" rtlCol="0">
            <a:spAutoFit/>
          </a:bodyPr>
          <a:lstStyle/>
          <a:p>
            <a:pPr algn="ctr"/>
            <a:r>
              <a:rPr lang="en-US" sz="4400" b="1" spc="300" dirty="0">
                <a:solidFill>
                  <a:schemeClr val="bg2">
                    <a:lumMod val="75000"/>
                    <a:lumOff val="25000"/>
                  </a:schemeClr>
                </a:solidFill>
                <a:effectLst>
                  <a:outerShdw blurRad="38100" dist="38100" dir="2700000" algn="tl">
                    <a:srgbClr val="000000">
                      <a:alpha val="43137"/>
                    </a:srgbClr>
                  </a:outerShdw>
                </a:effectLst>
                <a:latin typeface="Agency FB" panose="020B0503020202020204" pitchFamily="34" charset="0"/>
              </a:rPr>
              <a:t>Psalm 144:12</a:t>
            </a:r>
          </a:p>
        </p:txBody>
      </p:sp>
      <p:sp>
        <p:nvSpPr>
          <p:cNvPr id="5" name="TextBox 4">
            <a:extLst>
              <a:ext uri="{FF2B5EF4-FFF2-40B4-BE49-F238E27FC236}">
                <a16:creationId xmlns:a16="http://schemas.microsoft.com/office/drawing/2014/main" id="{9D914982-0953-E5D1-F466-915BA5E3FCCF}"/>
              </a:ext>
            </a:extLst>
          </p:cNvPr>
          <p:cNvSpPr txBox="1"/>
          <p:nvPr/>
        </p:nvSpPr>
        <p:spPr>
          <a:xfrm rot="234080">
            <a:off x="5630400" y="518398"/>
            <a:ext cx="2664000" cy="646331"/>
          </a:xfrm>
          <a:prstGeom prst="rect">
            <a:avLst/>
          </a:prstGeom>
          <a:solidFill>
            <a:schemeClr val="tx1"/>
          </a:solidFill>
        </p:spPr>
        <p:txBody>
          <a:bodyPr wrap="square" rtlCol="0">
            <a:spAutoFit/>
          </a:bodyPr>
          <a:lstStyle/>
          <a:p>
            <a:pPr algn="ctr"/>
            <a:r>
              <a:rPr lang="en-US" sz="3600" b="1" spc="300" dirty="0">
                <a:solidFill>
                  <a:srgbClr val="444640"/>
                </a:solidFill>
                <a:effectLst>
                  <a:outerShdw blurRad="38100" dist="38100" dir="2700000" algn="tl">
                    <a:srgbClr val="000000">
                      <a:alpha val="43137"/>
                    </a:srgbClr>
                  </a:outerShdw>
                </a:effectLst>
                <a:latin typeface="Agency FB" panose="020B0503020202020204" pitchFamily="34" charset="0"/>
              </a:rPr>
              <a:t>Psalm 1:1-3</a:t>
            </a:r>
          </a:p>
        </p:txBody>
      </p:sp>
    </p:spTree>
    <p:extLst>
      <p:ext uri="{BB962C8B-B14F-4D97-AF65-F5344CB8AC3E}">
        <p14:creationId xmlns:p14="http://schemas.microsoft.com/office/powerpoint/2010/main" val="12983736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51200" y="91440"/>
            <a:ext cx="4204822" cy="3890160"/>
          </a:xfrm>
          <a:solidFill>
            <a:schemeClr val="tx1">
              <a:alpha val="50000"/>
            </a:schemeClr>
          </a:solidFill>
        </p:spPr>
        <p:txBody>
          <a:bodyPr>
            <a:normAutofit fontScale="92500"/>
          </a:bodyPr>
          <a:lstStyle/>
          <a:p>
            <a:pPr algn="l"/>
            <a:r>
              <a:rPr lang="en-US" sz="4800" b="1" spc="600" dirty="0">
                <a:solidFill>
                  <a:srgbClr val="444640"/>
                </a:solidFill>
                <a:effectLst>
                  <a:outerShdw blurRad="38100" dist="38100" dir="2700000" algn="tl">
                    <a:srgbClr val="000000">
                      <a:alpha val="43137"/>
                    </a:srgbClr>
                  </a:outerShdw>
                </a:effectLst>
                <a:latin typeface="Agency FB" panose="020B0503020202020204" pitchFamily="34" charset="0"/>
              </a:rPr>
              <a:t>“our daughters like corner pillars cut for the structure of a palace.”</a:t>
            </a:r>
            <a:endParaRPr lang="en-US" sz="4800" dirty="0">
              <a:solidFill>
                <a:srgbClr val="F1EAC2"/>
              </a:solidFill>
              <a:effectLst>
                <a:outerShdw blurRad="38100" dist="38100" dir="2700000" algn="tl">
                  <a:srgbClr val="000000">
                    <a:alpha val="43137"/>
                  </a:srgbClr>
                </a:outerShdw>
              </a:effectLst>
              <a:latin typeface="Agency FB" panose="020B0503020202020204" pitchFamily="34" charset="0"/>
            </a:endParaRPr>
          </a:p>
        </p:txBody>
      </p:sp>
      <p:pic>
        <p:nvPicPr>
          <p:cNvPr id="2" name="Picture 1">
            <a:extLst>
              <a:ext uri="{FF2B5EF4-FFF2-40B4-BE49-F238E27FC236}">
                <a16:creationId xmlns:a16="http://schemas.microsoft.com/office/drawing/2014/main" id="{7B45A53F-C34B-076E-1697-30E8C68F0814}"/>
              </a:ext>
            </a:extLst>
          </p:cNvPr>
          <p:cNvPicPr>
            <a:picLocks noChangeAspect="1"/>
          </p:cNvPicPr>
          <p:nvPr/>
        </p:nvPicPr>
        <p:blipFill>
          <a:blip r:embed="rId2"/>
          <a:stretch>
            <a:fillRect/>
          </a:stretch>
        </p:blipFill>
        <p:spPr>
          <a:xfrm rot="574571">
            <a:off x="4715913" y="313066"/>
            <a:ext cx="4155327" cy="467474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a:extLst>
              <a:ext uri="{FF2B5EF4-FFF2-40B4-BE49-F238E27FC236}">
                <a16:creationId xmlns:a16="http://schemas.microsoft.com/office/drawing/2014/main" id="{B315F9BD-19C0-FA89-6791-B882A17CB89E}"/>
              </a:ext>
            </a:extLst>
          </p:cNvPr>
          <p:cNvSpPr txBox="1"/>
          <p:nvPr/>
        </p:nvSpPr>
        <p:spPr>
          <a:xfrm>
            <a:off x="0" y="4212000"/>
            <a:ext cx="3117600" cy="769441"/>
          </a:xfrm>
          <a:prstGeom prst="rect">
            <a:avLst/>
          </a:prstGeom>
          <a:noFill/>
        </p:spPr>
        <p:txBody>
          <a:bodyPr wrap="square" rtlCol="0">
            <a:spAutoFit/>
          </a:bodyPr>
          <a:lstStyle/>
          <a:p>
            <a:pPr algn="ctr"/>
            <a:r>
              <a:rPr lang="en-US" sz="4400" b="1" spc="300" dirty="0">
                <a:solidFill>
                  <a:schemeClr val="bg2">
                    <a:lumMod val="75000"/>
                    <a:lumOff val="25000"/>
                  </a:schemeClr>
                </a:solidFill>
                <a:effectLst>
                  <a:outerShdw blurRad="38100" dist="38100" dir="2700000" algn="tl">
                    <a:srgbClr val="000000">
                      <a:alpha val="43137"/>
                    </a:srgbClr>
                  </a:outerShdw>
                </a:effectLst>
                <a:latin typeface="Agency FB" panose="020B0503020202020204" pitchFamily="34" charset="0"/>
              </a:rPr>
              <a:t>Psalm 144:12</a:t>
            </a:r>
          </a:p>
        </p:txBody>
      </p:sp>
      <p:sp>
        <p:nvSpPr>
          <p:cNvPr id="5" name="TextBox 4">
            <a:extLst>
              <a:ext uri="{FF2B5EF4-FFF2-40B4-BE49-F238E27FC236}">
                <a16:creationId xmlns:a16="http://schemas.microsoft.com/office/drawing/2014/main" id="{9D914982-0953-E5D1-F466-915BA5E3FCCF}"/>
              </a:ext>
            </a:extLst>
          </p:cNvPr>
          <p:cNvSpPr txBox="1"/>
          <p:nvPr/>
        </p:nvSpPr>
        <p:spPr>
          <a:xfrm rot="234080">
            <a:off x="5630400" y="518398"/>
            <a:ext cx="2664000" cy="646331"/>
          </a:xfrm>
          <a:prstGeom prst="rect">
            <a:avLst/>
          </a:prstGeom>
          <a:solidFill>
            <a:schemeClr val="tx1"/>
          </a:solidFill>
        </p:spPr>
        <p:txBody>
          <a:bodyPr wrap="square" rtlCol="0">
            <a:spAutoFit/>
          </a:bodyPr>
          <a:lstStyle/>
          <a:p>
            <a:pPr algn="ctr"/>
            <a:r>
              <a:rPr lang="en-US" sz="3600" b="1" spc="300" dirty="0">
                <a:solidFill>
                  <a:srgbClr val="444640"/>
                </a:solidFill>
                <a:effectLst>
                  <a:outerShdw blurRad="38100" dist="38100" dir="2700000" algn="tl">
                    <a:srgbClr val="000000">
                      <a:alpha val="43137"/>
                    </a:srgbClr>
                  </a:outerShdw>
                </a:effectLst>
                <a:latin typeface="Agency FB" panose="020B0503020202020204" pitchFamily="34" charset="0"/>
              </a:rPr>
              <a:t>Psalm 1:1-3</a:t>
            </a:r>
          </a:p>
        </p:txBody>
      </p:sp>
      <p:pic>
        <p:nvPicPr>
          <p:cNvPr id="6" name="Picture 5">
            <a:extLst>
              <a:ext uri="{FF2B5EF4-FFF2-40B4-BE49-F238E27FC236}">
                <a16:creationId xmlns:a16="http://schemas.microsoft.com/office/drawing/2014/main" id="{AB12D93A-2F9D-9DBE-23C2-72B2BBC21DC8}"/>
              </a:ext>
            </a:extLst>
          </p:cNvPr>
          <p:cNvPicPr>
            <a:picLocks noChangeAspect="1"/>
          </p:cNvPicPr>
          <p:nvPr/>
        </p:nvPicPr>
        <p:blipFill>
          <a:blip r:embed="rId3"/>
          <a:stretch>
            <a:fillRect/>
          </a:stretch>
        </p:blipFill>
        <p:spPr>
          <a:xfrm rot="601170">
            <a:off x="4112340" y="1425036"/>
            <a:ext cx="4706520" cy="24508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a:extLst>
              <a:ext uri="{FF2B5EF4-FFF2-40B4-BE49-F238E27FC236}">
                <a16:creationId xmlns:a16="http://schemas.microsoft.com/office/drawing/2014/main" id="{4F5F688F-6EBE-8304-5856-3181BA90BA48}"/>
              </a:ext>
            </a:extLst>
          </p:cNvPr>
          <p:cNvSpPr txBox="1"/>
          <p:nvPr/>
        </p:nvSpPr>
        <p:spPr>
          <a:xfrm rot="234080">
            <a:off x="5133484" y="3100585"/>
            <a:ext cx="2763596" cy="646331"/>
          </a:xfrm>
          <a:prstGeom prst="rect">
            <a:avLst/>
          </a:prstGeom>
          <a:solidFill>
            <a:schemeClr val="tx1"/>
          </a:solidFill>
        </p:spPr>
        <p:txBody>
          <a:bodyPr wrap="square" rtlCol="0">
            <a:spAutoFit/>
          </a:bodyPr>
          <a:lstStyle/>
          <a:p>
            <a:pPr algn="ctr"/>
            <a:r>
              <a:rPr lang="en-US" sz="3600" b="1" spc="300" dirty="0">
                <a:solidFill>
                  <a:srgbClr val="444640"/>
                </a:solidFill>
                <a:effectLst>
                  <a:outerShdw blurRad="38100" dist="38100" dir="2700000" algn="tl">
                    <a:srgbClr val="000000">
                      <a:alpha val="43137"/>
                    </a:srgbClr>
                  </a:outerShdw>
                </a:effectLst>
                <a:latin typeface="Agency FB" panose="020B0503020202020204" pitchFamily="34" charset="0"/>
              </a:rPr>
              <a:t>1 Peter 2:4-5</a:t>
            </a:r>
          </a:p>
        </p:txBody>
      </p:sp>
    </p:spTree>
    <p:extLst>
      <p:ext uri="{BB962C8B-B14F-4D97-AF65-F5344CB8AC3E}">
        <p14:creationId xmlns:p14="http://schemas.microsoft.com/office/powerpoint/2010/main" val="20679559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334400" y="91440"/>
            <a:ext cx="4747961" cy="3890160"/>
          </a:xfrm>
          <a:solidFill>
            <a:schemeClr val="tx1">
              <a:alpha val="50000"/>
            </a:schemeClr>
          </a:solidFill>
        </p:spPr>
        <p:txBody>
          <a:bodyPr>
            <a:normAutofit fontScale="92500"/>
          </a:bodyPr>
          <a:lstStyle/>
          <a:p>
            <a:pPr algn="l"/>
            <a:r>
              <a:rPr lang="en-US" sz="4800" b="1" spc="600" dirty="0">
                <a:solidFill>
                  <a:srgbClr val="444640"/>
                </a:solidFill>
                <a:effectLst>
                  <a:outerShdw blurRad="38100" dist="38100" dir="2700000" algn="tl">
                    <a:srgbClr val="000000">
                      <a:alpha val="43137"/>
                    </a:srgbClr>
                  </a:outerShdw>
                </a:effectLst>
                <a:latin typeface="Agency FB" panose="020B0503020202020204" pitchFamily="34" charset="0"/>
              </a:rPr>
              <a:t>“…bind them around you neck; write them on the tablet of your heart.”</a:t>
            </a:r>
            <a:endParaRPr lang="en-US" sz="4800" dirty="0">
              <a:solidFill>
                <a:srgbClr val="F1EAC2"/>
              </a:solidFill>
              <a:effectLst>
                <a:outerShdw blurRad="38100" dist="38100" dir="2700000" algn="tl">
                  <a:srgbClr val="000000">
                    <a:alpha val="43137"/>
                  </a:srgbClr>
                </a:outerShdw>
              </a:effectLst>
              <a:latin typeface="Agency FB" panose="020B0503020202020204" pitchFamily="34" charset="0"/>
            </a:endParaRPr>
          </a:p>
        </p:txBody>
      </p:sp>
      <p:pic>
        <p:nvPicPr>
          <p:cNvPr id="2" name="Picture 1">
            <a:extLst>
              <a:ext uri="{FF2B5EF4-FFF2-40B4-BE49-F238E27FC236}">
                <a16:creationId xmlns:a16="http://schemas.microsoft.com/office/drawing/2014/main" id="{7B45A53F-C34B-076E-1697-30E8C68F0814}"/>
              </a:ext>
            </a:extLst>
          </p:cNvPr>
          <p:cNvPicPr>
            <a:picLocks noChangeAspect="1"/>
          </p:cNvPicPr>
          <p:nvPr/>
        </p:nvPicPr>
        <p:blipFill>
          <a:blip r:embed="rId2"/>
          <a:stretch>
            <a:fillRect/>
          </a:stretch>
        </p:blipFill>
        <p:spPr>
          <a:xfrm>
            <a:off x="61639" y="91440"/>
            <a:ext cx="4155327" cy="40053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B315F9BD-19C0-FA89-6791-B882A17CB89E}"/>
              </a:ext>
            </a:extLst>
          </p:cNvPr>
          <p:cNvSpPr txBox="1"/>
          <p:nvPr/>
        </p:nvSpPr>
        <p:spPr>
          <a:xfrm>
            <a:off x="6026400" y="4416300"/>
            <a:ext cx="3117600" cy="707886"/>
          </a:xfrm>
          <a:prstGeom prst="rect">
            <a:avLst/>
          </a:prstGeom>
          <a:noFill/>
        </p:spPr>
        <p:txBody>
          <a:bodyPr wrap="square" rtlCol="0">
            <a:spAutoFit/>
          </a:bodyPr>
          <a:lstStyle/>
          <a:p>
            <a:pPr algn="ctr"/>
            <a:r>
              <a:rPr lang="en-US" sz="4000" b="1" spc="300" dirty="0">
                <a:solidFill>
                  <a:schemeClr val="bg2">
                    <a:lumMod val="75000"/>
                    <a:lumOff val="25000"/>
                  </a:schemeClr>
                </a:solidFill>
                <a:effectLst>
                  <a:outerShdw blurRad="38100" dist="38100" dir="2700000" algn="tl">
                    <a:srgbClr val="000000">
                      <a:alpha val="43137"/>
                    </a:srgbClr>
                  </a:outerShdw>
                </a:effectLst>
                <a:latin typeface="Agency FB" panose="020B0503020202020204" pitchFamily="34" charset="0"/>
              </a:rPr>
              <a:t>Proverbs 3:3</a:t>
            </a:r>
          </a:p>
        </p:txBody>
      </p:sp>
      <p:pic>
        <p:nvPicPr>
          <p:cNvPr id="6" name="Picture 5">
            <a:extLst>
              <a:ext uri="{FF2B5EF4-FFF2-40B4-BE49-F238E27FC236}">
                <a16:creationId xmlns:a16="http://schemas.microsoft.com/office/drawing/2014/main" id="{AB12D93A-2F9D-9DBE-23C2-72B2BBC21DC8}"/>
              </a:ext>
            </a:extLst>
          </p:cNvPr>
          <p:cNvPicPr>
            <a:picLocks noChangeAspect="1"/>
          </p:cNvPicPr>
          <p:nvPr/>
        </p:nvPicPr>
        <p:blipFill>
          <a:blip r:embed="rId3"/>
          <a:stretch>
            <a:fillRect/>
          </a:stretch>
        </p:blipFill>
        <p:spPr>
          <a:xfrm>
            <a:off x="61639" y="2930986"/>
            <a:ext cx="4158463" cy="21210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080649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334400" y="91440"/>
            <a:ext cx="4747961" cy="3890160"/>
          </a:xfrm>
          <a:solidFill>
            <a:schemeClr val="tx1">
              <a:alpha val="50000"/>
            </a:schemeClr>
          </a:solidFill>
        </p:spPr>
        <p:txBody>
          <a:bodyPr>
            <a:normAutofit/>
          </a:bodyPr>
          <a:lstStyle/>
          <a:p>
            <a:r>
              <a:rPr lang="en-US" sz="4800" b="1" spc="600" dirty="0">
                <a:solidFill>
                  <a:srgbClr val="444640"/>
                </a:solidFill>
                <a:effectLst>
                  <a:outerShdw blurRad="38100" dist="38100" dir="2700000" algn="tl">
                    <a:srgbClr val="000000">
                      <a:alpha val="43137"/>
                    </a:srgbClr>
                  </a:outerShdw>
                </a:effectLst>
                <a:latin typeface="Agency FB" panose="020B0503020202020204" pitchFamily="34" charset="0"/>
              </a:rPr>
              <a:t>A Grasp of the Big Picture of the Bible</a:t>
            </a:r>
          </a:p>
          <a:p>
            <a:r>
              <a:rPr lang="en-US" sz="4800" b="1" spc="600" dirty="0">
                <a:solidFill>
                  <a:srgbClr val="444640"/>
                </a:solidFill>
                <a:effectLst>
                  <a:outerShdw blurRad="38100" dist="38100" dir="2700000" algn="tl">
                    <a:srgbClr val="000000">
                      <a:alpha val="43137"/>
                    </a:srgbClr>
                  </a:outerShdw>
                </a:effectLst>
                <a:latin typeface="Agency FB" panose="020B0503020202020204" pitchFamily="34" charset="0"/>
              </a:rPr>
              <a:t>Acts 8:30-31</a:t>
            </a:r>
            <a:endParaRPr lang="en-US" sz="4800" dirty="0">
              <a:solidFill>
                <a:srgbClr val="F1EAC2"/>
              </a:solidFill>
              <a:effectLst>
                <a:outerShdw blurRad="38100" dist="38100" dir="2700000" algn="tl">
                  <a:srgbClr val="000000">
                    <a:alpha val="43137"/>
                  </a:srgbClr>
                </a:outerShdw>
              </a:effectLst>
              <a:latin typeface="Agency FB" panose="020B0503020202020204" pitchFamily="34" charset="0"/>
            </a:endParaRPr>
          </a:p>
        </p:txBody>
      </p:sp>
      <p:pic>
        <p:nvPicPr>
          <p:cNvPr id="2" name="Picture 1">
            <a:extLst>
              <a:ext uri="{FF2B5EF4-FFF2-40B4-BE49-F238E27FC236}">
                <a16:creationId xmlns:a16="http://schemas.microsoft.com/office/drawing/2014/main" id="{7B45A53F-C34B-076E-1697-30E8C68F0814}"/>
              </a:ext>
            </a:extLst>
          </p:cNvPr>
          <p:cNvPicPr>
            <a:picLocks noChangeAspect="1"/>
          </p:cNvPicPr>
          <p:nvPr/>
        </p:nvPicPr>
        <p:blipFill>
          <a:blip r:embed="rId2"/>
          <a:stretch>
            <a:fillRect/>
          </a:stretch>
        </p:blipFill>
        <p:spPr>
          <a:xfrm>
            <a:off x="61639" y="91440"/>
            <a:ext cx="4155327" cy="40053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AB12D93A-2F9D-9DBE-23C2-72B2BBC21DC8}"/>
              </a:ext>
            </a:extLst>
          </p:cNvPr>
          <p:cNvPicPr>
            <a:picLocks noChangeAspect="1"/>
          </p:cNvPicPr>
          <p:nvPr/>
        </p:nvPicPr>
        <p:blipFill>
          <a:blip r:embed="rId3"/>
          <a:stretch>
            <a:fillRect/>
          </a:stretch>
        </p:blipFill>
        <p:spPr>
          <a:xfrm>
            <a:off x="61639" y="2930986"/>
            <a:ext cx="4158463" cy="21210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62200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334400" y="91440"/>
            <a:ext cx="4747961" cy="3890160"/>
          </a:xfrm>
          <a:solidFill>
            <a:schemeClr val="tx1">
              <a:alpha val="50000"/>
            </a:schemeClr>
          </a:solidFill>
        </p:spPr>
        <p:txBody>
          <a:bodyPr>
            <a:normAutofit/>
          </a:bodyPr>
          <a:lstStyle/>
          <a:p>
            <a:r>
              <a:rPr lang="en-US" sz="4800" b="1" spc="600" dirty="0">
                <a:solidFill>
                  <a:srgbClr val="444640"/>
                </a:solidFill>
                <a:effectLst>
                  <a:outerShdw blurRad="38100" dist="38100" dir="2700000" algn="tl">
                    <a:srgbClr val="000000">
                      <a:alpha val="43137"/>
                    </a:srgbClr>
                  </a:outerShdw>
                </a:effectLst>
                <a:latin typeface="Agency FB" panose="020B0503020202020204" pitchFamily="34" charset="0"/>
              </a:rPr>
              <a:t>Respect for Authority</a:t>
            </a:r>
          </a:p>
          <a:p>
            <a:r>
              <a:rPr lang="en-US" sz="4800" b="1" spc="600" dirty="0">
                <a:solidFill>
                  <a:srgbClr val="444640"/>
                </a:solidFill>
                <a:effectLst>
                  <a:outerShdw blurRad="38100" dist="38100" dir="2700000" algn="tl">
                    <a:srgbClr val="000000">
                      <a:alpha val="43137"/>
                    </a:srgbClr>
                  </a:outerShdw>
                </a:effectLst>
                <a:latin typeface="Agency FB" panose="020B0503020202020204" pitchFamily="34" charset="0"/>
              </a:rPr>
              <a:t>1 Peter 5:6</a:t>
            </a:r>
            <a:endParaRPr lang="en-US" sz="4800" dirty="0">
              <a:solidFill>
                <a:srgbClr val="F1EAC2"/>
              </a:solidFill>
              <a:effectLst>
                <a:outerShdw blurRad="38100" dist="38100" dir="2700000" algn="tl">
                  <a:srgbClr val="000000">
                    <a:alpha val="43137"/>
                  </a:srgbClr>
                </a:outerShdw>
              </a:effectLst>
              <a:latin typeface="Agency FB" panose="020B0503020202020204" pitchFamily="34" charset="0"/>
            </a:endParaRPr>
          </a:p>
        </p:txBody>
      </p:sp>
      <p:pic>
        <p:nvPicPr>
          <p:cNvPr id="2" name="Picture 1">
            <a:extLst>
              <a:ext uri="{FF2B5EF4-FFF2-40B4-BE49-F238E27FC236}">
                <a16:creationId xmlns:a16="http://schemas.microsoft.com/office/drawing/2014/main" id="{7B45A53F-C34B-076E-1697-30E8C68F0814}"/>
              </a:ext>
            </a:extLst>
          </p:cNvPr>
          <p:cNvPicPr>
            <a:picLocks noChangeAspect="1"/>
          </p:cNvPicPr>
          <p:nvPr/>
        </p:nvPicPr>
        <p:blipFill>
          <a:blip r:embed="rId2"/>
          <a:stretch>
            <a:fillRect/>
          </a:stretch>
        </p:blipFill>
        <p:spPr>
          <a:xfrm>
            <a:off x="61639" y="91440"/>
            <a:ext cx="4155327" cy="40053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AB12D93A-2F9D-9DBE-23C2-72B2BBC21DC8}"/>
              </a:ext>
            </a:extLst>
          </p:cNvPr>
          <p:cNvPicPr>
            <a:picLocks noChangeAspect="1"/>
          </p:cNvPicPr>
          <p:nvPr/>
        </p:nvPicPr>
        <p:blipFill>
          <a:blip r:embed="rId3"/>
          <a:stretch>
            <a:fillRect/>
          </a:stretch>
        </p:blipFill>
        <p:spPr>
          <a:xfrm>
            <a:off x="61639" y="2930986"/>
            <a:ext cx="4158463" cy="21210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800640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334400" y="91440"/>
            <a:ext cx="4747961" cy="3890160"/>
          </a:xfrm>
          <a:solidFill>
            <a:schemeClr val="tx1">
              <a:alpha val="50000"/>
            </a:schemeClr>
          </a:solidFill>
        </p:spPr>
        <p:txBody>
          <a:bodyPr>
            <a:normAutofit lnSpcReduction="10000"/>
          </a:bodyPr>
          <a:lstStyle/>
          <a:p>
            <a:r>
              <a:rPr lang="en-US" sz="4800" b="1" spc="600" dirty="0">
                <a:solidFill>
                  <a:srgbClr val="444640"/>
                </a:solidFill>
                <a:effectLst>
                  <a:outerShdw blurRad="38100" dist="38100" dir="2700000" algn="tl">
                    <a:srgbClr val="000000">
                      <a:alpha val="43137"/>
                    </a:srgbClr>
                  </a:outerShdw>
                </a:effectLst>
                <a:latin typeface="Agency FB" panose="020B0503020202020204" pitchFamily="34" charset="0"/>
              </a:rPr>
              <a:t>A Sincere Commitment to Personal Purity</a:t>
            </a:r>
          </a:p>
          <a:p>
            <a:r>
              <a:rPr lang="en-US" sz="4800" b="1" spc="600" dirty="0">
                <a:solidFill>
                  <a:srgbClr val="444640"/>
                </a:solidFill>
                <a:effectLst>
                  <a:outerShdw blurRad="38100" dist="38100" dir="2700000" algn="tl">
                    <a:srgbClr val="000000">
                      <a:alpha val="43137"/>
                    </a:srgbClr>
                  </a:outerShdw>
                </a:effectLst>
                <a:latin typeface="Agency FB" panose="020B0503020202020204" pitchFamily="34" charset="0"/>
              </a:rPr>
              <a:t>1 Corinthians 6:19-20</a:t>
            </a:r>
            <a:endParaRPr lang="en-US" sz="4800" dirty="0">
              <a:solidFill>
                <a:srgbClr val="F1EAC2"/>
              </a:solidFill>
              <a:effectLst>
                <a:outerShdw blurRad="38100" dist="38100" dir="2700000" algn="tl">
                  <a:srgbClr val="000000">
                    <a:alpha val="43137"/>
                  </a:srgbClr>
                </a:outerShdw>
              </a:effectLst>
              <a:latin typeface="Agency FB" panose="020B0503020202020204" pitchFamily="34" charset="0"/>
            </a:endParaRPr>
          </a:p>
        </p:txBody>
      </p:sp>
      <p:pic>
        <p:nvPicPr>
          <p:cNvPr id="2" name="Picture 1">
            <a:extLst>
              <a:ext uri="{FF2B5EF4-FFF2-40B4-BE49-F238E27FC236}">
                <a16:creationId xmlns:a16="http://schemas.microsoft.com/office/drawing/2014/main" id="{7B45A53F-C34B-076E-1697-30E8C68F0814}"/>
              </a:ext>
            </a:extLst>
          </p:cNvPr>
          <p:cNvPicPr>
            <a:picLocks noChangeAspect="1"/>
          </p:cNvPicPr>
          <p:nvPr/>
        </p:nvPicPr>
        <p:blipFill>
          <a:blip r:embed="rId2"/>
          <a:stretch>
            <a:fillRect/>
          </a:stretch>
        </p:blipFill>
        <p:spPr>
          <a:xfrm>
            <a:off x="61639" y="91440"/>
            <a:ext cx="4155327" cy="40053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AB12D93A-2F9D-9DBE-23C2-72B2BBC21DC8}"/>
              </a:ext>
            </a:extLst>
          </p:cNvPr>
          <p:cNvPicPr>
            <a:picLocks noChangeAspect="1"/>
          </p:cNvPicPr>
          <p:nvPr/>
        </p:nvPicPr>
        <p:blipFill>
          <a:blip r:embed="rId3"/>
          <a:stretch>
            <a:fillRect/>
          </a:stretch>
        </p:blipFill>
        <p:spPr>
          <a:xfrm>
            <a:off x="61639" y="2930986"/>
            <a:ext cx="4158463" cy="21210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45790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334400" y="91440"/>
            <a:ext cx="4747961" cy="3890160"/>
          </a:xfrm>
          <a:solidFill>
            <a:schemeClr val="tx1">
              <a:alpha val="50000"/>
            </a:schemeClr>
          </a:solidFill>
        </p:spPr>
        <p:txBody>
          <a:bodyPr>
            <a:normAutofit/>
          </a:bodyPr>
          <a:lstStyle/>
          <a:p>
            <a:r>
              <a:rPr lang="en-US" sz="4800" b="1" spc="600" dirty="0">
                <a:solidFill>
                  <a:srgbClr val="444640"/>
                </a:solidFill>
                <a:effectLst>
                  <a:outerShdw blurRad="38100" dist="38100" dir="2700000" algn="tl">
                    <a:srgbClr val="000000">
                      <a:alpha val="43137"/>
                    </a:srgbClr>
                  </a:outerShdw>
                </a:effectLst>
                <a:latin typeface="Agency FB" panose="020B0503020202020204" pitchFamily="34" charset="0"/>
              </a:rPr>
              <a:t>Solid Reasons for Faith &amp; Hope</a:t>
            </a:r>
          </a:p>
          <a:p>
            <a:r>
              <a:rPr lang="en-US" sz="4800" b="1" spc="600" dirty="0">
                <a:solidFill>
                  <a:srgbClr val="444640"/>
                </a:solidFill>
                <a:effectLst>
                  <a:outerShdw blurRad="38100" dist="38100" dir="2700000" algn="tl">
                    <a:srgbClr val="000000">
                      <a:alpha val="43137"/>
                    </a:srgbClr>
                  </a:outerShdw>
                </a:effectLst>
                <a:latin typeface="Agency FB" panose="020B0503020202020204" pitchFamily="34" charset="0"/>
              </a:rPr>
              <a:t>1 Peter 3:15</a:t>
            </a:r>
            <a:endParaRPr lang="en-US" sz="4800" dirty="0">
              <a:solidFill>
                <a:srgbClr val="F1EAC2"/>
              </a:solidFill>
              <a:effectLst>
                <a:outerShdw blurRad="38100" dist="38100" dir="2700000" algn="tl">
                  <a:srgbClr val="000000">
                    <a:alpha val="43137"/>
                  </a:srgbClr>
                </a:outerShdw>
              </a:effectLst>
              <a:latin typeface="Agency FB" panose="020B0503020202020204" pitchFamily="34" charset="0"/>
            </a:endParaRPr>
          </a:p>
        </p:txBody>
      </p:sp>
      <p:pic>
        <p:nvPicPr>
          <p:cNvPr id="2" name="Picture 1">
            <a:extLst>
              <a:ext uri="{FF2B5EF4-FFF2-40B4-BE49-F238E27FC236}">
                <a16:creationId xmlns:a16="http://schemas.microsoft.com/office/drawing/2014/main" id="{7B45A53F-C34B-076E-1697-30E8C68F0814}"/>
              </a:ext>
            </a:extLst>
          </p:cNvPr>
          <p:cNvPicPr>
            <a:picLocks noChangeAspect="1"/>
          </p:cNvPicPr>
          <p:nvPr/>
        </p:nvPicPr>
        <p:blipFill>
          <a:blip r:embed="rId2"/>
          <a:stretch>
            <a:fillRect/>
          </a:stretch>
        </p:blipFill>
        <p:spPr>
          <a:xfrm>
            <a:off x="61639" y="91440"/>
            <a:ext cx="4155327" cy="40053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AB12D93A-2F9D-9DBE-23C2-72B2BBC21DC8}"/>
              </a:ext>
            </a:extLst>
          </p:cNvPr>
          <p:cNvPicPr>
            <a:picLocks noChangeAspect="1"/>
          </p:cNvPicPr>
          <p:nvPr/>
        </p:nvPicPr>
        <p:blipFill>
          <a:blip r:embed="rId3"/>
          <a:stretch>
            <a:fillRect/>
          </a:stretch>
        </p:blipFill>
        <p:spPr>
          <a:xfrm>
            <a:off x="61639" y="2930986"/>
            <a:ext cx="4158463" cy="21210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347127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1906</TotalTime>
  <Words>176</Words>
  <Application>Microsoft Office PowerPoint</Application>
  <PresentationFormat>On-screen Show (16:9)</PresentationFormat>
  <Paragraphs>32</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Agency FB</vt:lpstr>
      <vt:lpstr>Arial</vt:lpstr>
      <vt:lpstr>Trebuchet MS</vt:lpstr>
      <vt:lpstr>Default</vt:lpstr>
      <vt:lpstr>Building Stronger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Building Stronger</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EVERRITT Heaton</cp:lastModifiedBy>
  <cp:revision>49</cp:revision>
  <dcterms:created xsi:type="dcterms:W3CDTF">2014-03-26T14:03:34Z</dcterms:created>
  <dcterms:modified xsi:type="dcterms:W3CDTF">2022-06-20T14:30:37Z</dcterms:modified>
</cp:coreProperties>
</file>