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453B"/>
    <a:srgbClr val="D1B7A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47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8810C-5C9B-4076-8BAE-E9A42752F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C9DE3-1373-4635-B3B8-BD7404CDF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77E1E-79FE-48D5-A1BA-827427BD7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22C-31AA-4DBC-95DC-971C28C01E8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00976-18B2-4C10-AE8E-F6028D3A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EE150-54A3-4E59-8FC3-DE70F11F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7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8DDAA-356E-4C8E-B937-8AEC75FB7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6BD815-5BAA-40C7-ADEB-4FB6B5057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089F4-3284-4173-B725-AC701C96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22C-31AA-4DBC-95DC-971C28C01E8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AF8DC-3CA9-4C7D-8303-3E22356F9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A6BCE-362E-45F2-AE99-2E7F77FD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2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FA8747-925B-4852-8B8B-BE252B021E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1411EA-E733-45CB-863F-F7D3EED6C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5B768-4EAC-4B46-A7EC-0124441D2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22C-31AA-4DBC-95DC-971C28C01E8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F3407-A755-4663-9798-B0059A5B0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C9AE5-4AFC-4868-B1C4-A7A97E45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8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4CA09-DD1F-482F-A196-A6F50C32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B2D0E-7A20-4F2A-BB27-3AFC23A5E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4E735-8298-4DED-9F05-3E5CD1D3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22C-31AA-4DBC-95DC-971C28C01E8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B9B15-781B-44E3-9740-5BCA724A5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176E9-4807-45BF-A60C-A8683259C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8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FFD55-71ED-40DA-87E5-AB606C263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8A0C3-312D-4B14-AB67-DCE0AB9E6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049EA-C5F2-459F-8FDF-67BE84523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22C-31AA-4DBC-95DC-971C28C01E8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81990-4AA4-43BE-92A4-DFA228DCF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EEC65-4A03-4361-B51D-6653F6DE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11B9-7B65-4782-BB2E-CD63CB5B3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C28DD-5439-4C4E-BF4E-CC1CBB5F9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F19C8-A902-4337-B4CC-BE8322C52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9531A-4B50-4447-8129-5DF5D0B54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22C-31AA-4DBC-95DC-971C28C01E8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25B35-A5F2-4E83-A224-D364C19EC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96F44-4BB1-44F6-A164-086CD0BF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3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7E175-C0E7-49B2-93B8-971BFAF12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C2B06-261C-4A17-A837-7089EA4F1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6096A2-269D-4072-9C57-38570696B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DAB45A-B77A-4857-91B1-DA74897E6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B42ADC-8689-435B-A7FB-7DBDD3956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35F33C-ACCD-4A54-A8DB-E1F8D28D3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22C-31AA-4DBC-95DC-971C28C01E8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3F0D92-30FD-4C76-84C8-B4FA4266C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1057C7-FD9F-4F85-AD6B-A1F35D1A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8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433E-B74F-49D4-A2D3-0F63B3BD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C1DF3-B553-46F8-8CBC-D00BFBDCA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22C-31AA-4DBC-95DC-971C28C01E8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2729D-E941-4E82-96A5-D7D9BE93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8A13C-2625-4B0E-B0D2-6164AB0D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5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BDC5F5-4461-471D-8346-38BFBCF67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22C-31AA-4DBC-95DC-971C28C01E8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237DA-537D-42B8-9634-0BACBA3E5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D1509-B35C-43E8-9D98-75F376306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0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55386-12E9-4698-8519-59B1CDF7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16B3D-E20F-46CF-8198-AE5EFDD22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D9D38-9D79-4446-B3A3-8EBF822EA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65B3D-F8D2-469B-9482-807C04376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22C-31AA-4DBC-95DC-971C28C01E8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5D88B-5A35-4181-AB0C-E816EBAE0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DAF72-57EE-415A-BAC7-16F147492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5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D8C1-7E62-41F2-A006-46FA64065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979664-B068-4D06-A736-B927500D71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98ABA-A192-4D3C-8650-3875A602B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8C5F7-94C9-4E88-A006-D01723C0D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22C-31AA-4DBC-95DC-971C28C01E8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9D060-190F-4CF2-98A0-C87AFC730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507BA-DACE-4F6D-A681-A87351C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0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17B833-E487-41E2-9722-A2E4D5F18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DDA25-E5FD-42A7-911D-12AE035F8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E1A19-8146-4281-9C24-FEE19EC5DE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D622C-31AA-4DBC-95DC-971C28C01E8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06010-9C75-4EB5-8EBE-3AC4E751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1E0A2-8BBE-424B-8DF5-C39A46359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3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E11249-8E4F-4869-AABA-A34F5B702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B04C3E-CFF2-485D-83CE-4D5DC63EE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836" y="2147453"/>
            <a:ext cx="7419109" cy="1798927"/>
          </a:xfrm>
        </p:spPr>
        <p:txBody>
          <a:bodyPr>
            <a:noAutofit/>
          </a:bodyPr>
          <a:lstStyle/>
          <a:p>
            <a:r>
              <a:rPr lang="en-US" sz="9600" spc="300" dirty="0">
                <a:solidFill>
                  <a:schemeClr val="bg2">
                    <a:lumMod val="25000"/>
                  </a:schemeClr>
                </a:solidFill>
                <a:latin typeface="Blackadder ITC" panose="04020505051007020D02" pitchFamily="82" charset="0"/>
              </a:rPr>
              <a:t>Dear Church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2EB90-3312-4F1C-897D-2BF8C9A58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0390" y="4342172"/>
            <a:ext cx="4572000" cy="1060017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2">
                    <a:lumMod val="25000"/>
                  </a:schemeClr>
                </a:solidFill>
                <a:latin typeface="Blackadder ITC" panose="04020505051007020D02" pitchFamily="82" charset="0"/>
              </a:rPr>
              <a:t>Laodicea </a:t>
            </a:r>
          </a:p>
        </p:txBody>
      </p:sp>
    </p:spTree>
    <p:extLst>
      <p:ext uri="{BB962C8B-B14F-4D97-AF65-F5344CB8AC3E}">
        <p14:creationId xmlns:p14="http://schemas.microsoft.com/office/powerpoint/2010/main" val="308494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1B345AF-FD59-404D-8F35-B286C51DE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4C30313D-5BA9-428C-B83C-C0768F5FECC9}"/>
              </a:ext>
            </a:extLst>
          </p:cNvPr>
          <p:cNvSpPr txBox="1">
            <a:spLocks/>
          </p:cNvSpPr>
          <p:nvPr/>
        </p:nvSpPr>
        <p:spPr>
          <a:xfrm>
            <a:off x="1032164" y="4696689"/>
            <a:ext cx="3124200" cy="1413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Blackadder ITC" panose="04020505051007020D02" pitchFamily="82" charset="0"/>
              </a:rPr>
              <a:t>Laodicea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D819C-E954-4887-BDF5-F1C8F8B84BA8}"/>
              </a:ext>
            </a:extLst>
          </p:cNvPr>
          <p:cNvSpPr/>
          <p:nvPr/>
        </p:nvSpPr>
        <p:spPr>
          <a:xfrm>
            <a:off x="5091545" y="187036"/>
            <a:ext cx="6954982" cy="629689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B74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 Medium ITC" panose="020B0602030504020804" pitchFamily="34" charset="0"/>
                <a:ea typeface="+mn-ea"/>
                <a:cs typeface="+mn-cs"/>
              </a:rPr>
              <a:t>Revelation </a:t>
            </a:r>
            <a:r>
              <a:rPr lang="en-US" sz="5400" b="1" dirty="0">
                <a:solidFill>
                  <a:srgbClr val="B74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3:14-22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B745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ras Medium ITC" panose="020B06020305040208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 Medium ITC" panose="020B0602030504020804" pitchFamily="34" charset="0"/>
              </a:rPr>
              <a:t>City Was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 Medium ITC" panose="020B0602030504020804" pitchFamily="34" charset="0"/>
              </a:rPr>
              <a:t> Known For: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baseline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Great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 Wealth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Linen (Cotton Fields)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 Medium ITC" panose="020B0602030504020804" pitchFamily="34" charset="0"/>
              </a:rPr>
              <a:t>Salve/Ointment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 Medium ITC" panose="020B0602030504020804" pitchFamily="34" charset="0"/>
              </a:rPr>
              <a:t> for Eyes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baseline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Nearby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 Cold &amp; Hot Springs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Self-Reliance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B745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ras Medium ITC" panose="020B06020305040208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C97A82B-3D43-4537-AF0F-D516692C8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10" y="103909"/>
            <a:ext cx="4911436" cy="3685309"/>
          </a:xfrm>
        </p:spPr>
        <p:txBody>
          <a:bodyPr>
            <a:noAutofit/>
          </a:bodyPr>
          <a:lstStyle/>
          <a:p>
            <a:pPr algn="ctr"/>
            <a:r>
              <a:rPr lang="en-US" sz="6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The City of Laodicea </a:t>
            </a:r>
          </a:p>
        </p:txBody>
      </p:sp>
    </p:spTree>
    <p:extLst>
      <p:ext uri="{BB962C8B-B14F-4D97-AF65-F5344CB8AC3E}">
        <p14:creationId xmlns:p14="http://schemas.microsoft.com/office/powerpoint/2010/main" val="189605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1B345AF-FD59-404D-8F35-B286C51DE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4C30313D-5BA9-428C-B83C-C0768F5FECC9}"/>
              </a:ext>
            </a:extLst>
          </p:cNvPr>
          <p:cNvSpPr txBox="1">
            <a:spLocks/>
          </p:cNvSpPr>
          <p:nvPr/>
        </p:nvSpPr>
        <p:spPr>
          <a:xfrm>
            <a:off x="1032164" y="4696689"/>
            <a:ext cx="3124200" cy="1413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Blackadder ITC" panose="04020505051007020D02" pitchFamily="82" charset="0"/>
              </a:rPr>
              <a:t>Laodicea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D819C-E954-4887-BDF5-F1C8F8B84BA8}"/>
              </a:ext>
            </a:extLst>
          </p:cNvPr>
          <p:cNvSpPr/>
          <p:nvPr/>
        </p:nvSpPr>
        <p:spPr>
          <a:xfrm>
            <a:off x="5091545" y="187036"/>
            <a:ext cx="6954982" cy="629689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B74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 Medium ITC" panose="020B0602030504020804" pitchFamily="34" charset="0"/>
                <a:ea typeface="+mn-ea"/>
                <a:cs typeface="+mn-cs"/>
              </a:rPr>
              <a:t>Revelation </a:t>
            </a:r>
            <a:r>
              <a:rPr lang="en-US" sz="5400" b="1" dirty="0">
                <a:solidFill>
                  <a:srgbClr val="B74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3:14-22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B745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ras Medium ITC" panose="020B06020305040208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74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 Medium ITC" panose="020B0602030504020804" pitchFamily="34" charset="0"/>
              </a:rPr>
              <a:t>THE ISSUE: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Apathy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 Medium ITC" panose="020B0602030504020804" pitchFamily="34" charset="0"/>
              </a:rPr>
              <a:t>Hosea 6:4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B74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THE ANSWER: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 Medium ITC" panose="020B0602030504020804" pitchFamily="34" charset="0"/>
              </a:rPr>
              <a:t>Adjust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 Medium ITC" panose="020B0602030504020804" pitchFamily="34" charset="0"/>
              </a:rPr>
              <a:t> Your Focus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baseline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Be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 Zealous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 Medium ITC" panose="020B0602030504020804" pitchFamily="34" charset="0"/>
              </a:rPr>
              <a:t>Repent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B745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ras Medium ITC" panose="020B06020305040208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C97A82B-3D43-4537-AF0F-D516692C8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10" y="103909"/>
            <a:ext cx="4911436" cy="3685309"/>
          </a:xfrm>
        </p:spPr>
        <p:txBody>
          <a:bodyPr>
            <a:noAutofit/>
          </a:bodyPr>
          <a:lstStyle/>
          <a:p>
            <a:pPr algn="ctr"/>
            <a:r>
              <a:rPr lang="en-US" sz="6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The Church In Laodicea </a:t>
            </a:r>
          </a:p>
        </p:txBody>
      </p:sp>
    </p:spTree>
    <p:extLst>
      <p:ext uri="{BB962C8B-B14F-4D97-AF65-F5344CB8AC3E}">
        <p14:creationId xmlns:p14="http://schemas.microsoft.com/office/powerpoint/2010/main" val="6524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1B345AF-FD59-404D-8F35-B286C51DE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4C30313D-5BA9-428C-B83C-C0768F5FECC9}"/>
              </a:ext>
            </a:extLst>
          </p:cNvPr>
          <p:cNvSpPr txBox="1">
            <a:spLocks/>
          </p:cNvSpPr>
          <p:nvPr/>
        </p:nvSpPr>
        <p:spPr>
          <a:xfrm>
            <a:off x="1032164" y="4696689"/>
            <a:ext cx="3124200" cy="1413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Blackadder ITC" panose="04020505051007020D02" pitchFamily="82" charset="0"/>
              </a:rPr>
              <a:t>Laodicea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D819C-E954-4887-BDF5-F1C8F8B84BA8}"/>
              </a:ext>
            </a:extLst>
          </p:cNvPr>
          <p:cNvSpPr/>
          <p:nvPr/>
        </p:nvSpPr>
        <p:spPr>
          <a:xfrm>
            <a:off x="5091545" y="187036"/>
            <a:ext cx="6954982" cy="629689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Learn To See Yourself the Way Jesus Does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anose="020B06020305040208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 Medium ITC" panose="020B0602030504020804" pitchFamily="34" charset="0"/>
              </a:rPr>
              <a:t>It’s Time To Get Off the Fence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ras Medium ITC" panose="020B06020305040208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Open the Door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ras Medium ITC" panose="020B06020305040208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C97A82B-3D43-4537-AF0F-D516692C8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10" y="103909"/>
            <a:ext cx="4911436" cy="3685309"/>
          </a:xfrm>
        </p:spPr>
        <p:txBody>
          <a:bodyPr>
            <a:noAutofit/>
          </a:bodyPr>
          <a:lstStyle/>
          <a:p>
            <a:pPr algn="ctr"/>
            <a:r>
              <a:rPr lang="en-US" sz="6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Points To Consider</a:t>
            </a:r>
          </a:p>
        </p:txBody>
      </p:sp>
    </p:spTree>
    <p:extLst>
      <p:ext uri="{BB962C8B-B14F-4D97-AF65-F5344CB8AC3E}">
        <p14:creationId xmlns:p14="http://schemas.microsoft.com/office/powerpoint/2010/main" val="73530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E11249-8E4F-4869-AABA-A34F5B702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B04C3E-CFF2-485D-83CE-4D5DC63EE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836" y="2147453"/>
            <a:ext cx="7419109" cy="1798927"/>
          </a:xfrm>
        </p:spPr>
        <p:txBody>
          <a:bodyPr>
            <a:noAutofit/>
          </a:bodyPr>
          <a:lstStyle/>
          <a:p>
            <a:r>
              <a:rPr lang="en-US" sz="9600" spc="300" dirty="0">
                <a:solidFill>
                  <a:schemeClr val="bg2">
                    <a:lumMod val="25000"/>
                  </a:schemeClr>
                </a:solidFill>
                <a:latin typeface="Blackadder ITC" panose="04020505051007020D02" pitchFamily="82" charset="0"/>
              </a:rPr>
              <a:t>Dear Church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2EB90-3312-4F1C-897D-2BF8C9A58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0390" y="4342172"/>
            <a:ext cx="4572000" cy="10600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solidFill>
                  <a:schemeClr val="bg2">
                    <a:lumMod val="25000"/>
                  </a:schemeClr>
                </a:solidFill>
                <a:latin typeface="Blackadder ITC" panose="04020505051007020D02" pitchFamily="82" charset="0"/>
              </a:rPr>
              <a:t>Laodicea</a:t>
            </a:r>
          </a:p>
        </p:txBody>
      </p:sp>
    </p:spTree>
    <p:extLst>
      <p:ext uri="{BB962C8B-B14F-4D97-AF65-F5344CB8AC3E}">
        <p14:creationId xmlns:p14="http://schemas.microsoft.com/office/powerpoint/2010/main" val="325112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80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Blackadder ITC</vt:lpstr>
      <vt:lpstr>Calibri</vt:lpstr>
      <vt:lpstr>Calibri Light</vt:lpstr>
      <vt:lpstr>Eras Medium ITC</vt:lpstr>
      <vt:lpstr>Office Theme</vt:lpstr>
      <vt:lpstr>Dear Church</vt:lpstr>
      <vt:lpstr>The City of Laodicea </vt:lpstr>
      <vt:lpstr>The Church In Laodicea </vt:lpstr>
      <vt:lpstr>Points To Consider</vt:lpstr>
      <vt:lpstr>Dear Church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Dear Church</dc:title>
  <dc:creator>EVERRITT Heaton</dc:creator>
  <cp:lastModifiedBy>EVERRITT Heaton</cp:lastModifiedBy>
  <cp:revision>12</cp:revision>
  <dcterms:created xsi:type="dcterms:W3CDTF">2021-12-22T18:31:06Z</dcterms:created>
  <dcterms:modified xsi:type="dcterms:W3CDTF">2022-06-20T14:31:06Z</dcterms:modified>
</cp:coreProperties>
</file>