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4" r:id="rId5"/>
    <p:sldId id="265" r:id="rId6"/>
    <p:sldId id="267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225"/>
    <a:srgbClr val="E0E0C6"/>
    <a:srgbClr val="00045E"/>
    <a:srgbClr val="010451"/>
    <a:srgbClr val="04304B"/>
    <a:srgbClr val="C50A1A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41" autoAdjust="0"/>
    <p:restoredTop sz="96247" autoAdjust="0"/>
  </p:normalViewPr>
  <p:slideViewPr>
    <p:cSldViewPr snapToGrid="0" snapToObjects="1">
      <p:cViewPr varScale="1">
        <p:scale>
          <a:sx n="136" d="100"/>
          <a:sy n="136" d="100"/>
        </p:scale>
        <p:origin x="233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6075" y="4093211"/>
            <a:ext cx="7967983" cy="399966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6075" y="4093211"/>
            <a:ext cx="7967983" cy="399966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78479" y="863600"/>
            <a:ext cx="5293361" cy="2490994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88079" y="203979"/>
            <a:ext cx="5222241" cy="47337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88079" y="203979"/>
            <a:ext cx="5222241" cy="47337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88079" y="203979"/>
            <a:ext cx="5222241" cy="47337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84046" y="3455594"/>
            <a:ext cx="2129714" cy="1004645"/>
          </a:xfr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3294" y="254000"/>
            <a:ext cx="8193741" cy="4521532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0E0C6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0E0C6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0E0C6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0E0C6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0E0C6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0E0C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008" y="265723"/>
            <a:ext cx="6332807" cy="3827488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The Musical Instrument Question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Its Not My Job To Determine Who Is Saved</a:t>
            </a:r>
          </a:p>
          <a:p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That Person Will Give An Account</a:t>
            </a:r>
          </a:p>
          <a:p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So Will You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3" y="1"/>
            <a:ext cx="3516922" cy="393192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We Need To Have Convictions We Are Ready To Defend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3657600"/>
            <a:ext cx="9144000" cy="1485900"/>
          </a:xfrm>
          <a:solidFill>
            <a:schemeClr val="bg2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God Has Authorized Congregational Singing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God Has Not Approved the Instruments In Congregational Worship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623C555-246D-D87D-824A-0BAB8275690F}"/>
              </a:ext>
            </a:extLst>
          </p:cNvPr>
          <p:cNvSpPr txBox="1">
            <a:spLocks/>
          </p:cNvSpPr>
          <p:nvPr/>
        </p:nvSpPr>
        <p:spPr>
          <a:xfrm>
            <a:off x="112542" y="70338"/>
            <a:ext cx="8918916" cy="3587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God Is Specific About Musical Worship In the Old Testament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2 Sam. 23:1-2 	1 Chr. 25:1-3, 28:11-19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2 Chr. 7:6, 35:4,6, 12, 29:25-30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3657600"/>
            <a:ext cx="9144000" cy="1485900"/>
          </a:xfrm>
          <a:solidFill>
            <a:schemeClr val="bg2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God Has Authorized Congregational Singing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God Has Not Approved the Instruments In Congregational Worship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623C555-246D-D87D-824A-0BAB8275690F}"/>
              </a:ext>
            </a:extLst>
          </p:cNvPr>
          <p:cNvSpPr txBox="1">
            <a:spLocks/>
          </p:cNvSpPr>
          <p:nvPr/>
        </p:nvSpPr>
        <p:spPr>
          <a:xfrm>
            <a:off x="112542" y="70338"/>
            <a:ext cx="8918916" cy="3587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God Is Specific About Musical Worship In the New Testament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1 Corinthians 14:13-26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Ephesians 5:15-21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Colossians 3:14-16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Hebrews 13:15</a:t>
            </a:r>
          </a:p>
        </p:txBody>
      </p:sp>
    </p:spTree>
    <p:extLst>
      <p:ext uri="{BB962C8B-B14F-4D97-AF65-F5344CB8AC3E}">
        <p14:creationId xmlns:p14="http://schemas.microsoft.com/office/powerpoint/2010/main" val="244167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3657600"/>
            <a:ext cx="9144000" cy="1485900"/>
          </a:xfrm>
          <a:solidFill>
            <a:schemeClr val="bg2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God Has Authorized Congregational Singing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God Has Not Approved the Instruments In Congregational Worship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623C555-246D-D87D-824A-0BAB8275690F}"/>
              </a:ext>
            </a:extLst>
          </p:cNvPr>
          <p:cNvSpPr txBox="1">
            <a:spLocks/>
          </p:cNvSpPr>
          <p:nvPr/>
        </p:nvSpPr>
        <p:spPr>
          <a:xfrm>
            <a:off x="112542" y="70338"/>
            <a:ext cx="8918916" cy="3587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E0E0C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The Reformation Movement of the 16</a:t>
            </a:r>
            <a:r>
              <a:rPr lang="en-US" sz="3600" baseline="30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Century Understood This</a:t>
            </a:r>
          </a:p>
          <a:p>
            <a:pPr algn="l"/>
            <a:endParaRPr lang="en-US" sz="28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algn="l"/>
            <a:endParaRPr lang="en-US" sz="28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algn="l"/>
            <a:endParaRPr lang="en-US" sz="28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endParaRPr lang="en-US" sz="28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endParaRPr lang="en-US" sz="28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3322E-2AA3-D818-22B6-5E3E26716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080"/>
            <a:ext cx="3256027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5866E-EB13-FEA2-6774-F57B54ECA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963" y="1783080"/>
            <a:ext cx="3256025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8148A4-9EF7-DC92-EB79-5E5EAA116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474" y="1805940"/>
            <a:ext cx="3256027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BDAA4C-DE94-8182-B5FE-85723D54B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074" y="1428750"/>
            <a:ext cx="18669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6632CD-E1AC-80C0-E497-6CB674377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212" y="1805940"/>
            <a:ext cx="3256027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B328C7-C189-B757-8C03-76AE9C2003E5}"/>
              </a:ext>
            </a:extLst>
          </p:cNvPr>
          <p:cNvSpPr txBox="1"/>
          <p:nvPr/>
        </p:nvSpPr>
        <p:spPr>
          <a:xfrm>
            <a:off x="-252665" y="1548730"/>
            <a:ext cx="2412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Presbyterian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B0E9CD-BC2F-F0C1-DA9F-DDA2C3CD027F}"/>
              </a:ext>
            </a:extLst>
          </p:cNvPr>
          <p:cNvSpPr txBox="1"/>
          <p:nvPr/>
        </p:nvSpPr>
        <p:spPr>
          <a:xfrm>
            <a:off x="3729511" y="1583025"/>
            <a:ext cx="2412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Methodist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C8D00A-BEFB-D9C5-F775-2C69C2176B3A}"/>
              </a:ext>
            </a:extLst>
          </p:cNvPr>
          <p:cNvSpPr txBox="1"/>
          <p:nvPr/>
        </p:nvSpPr>
        <p:spPr>
          <a:xfrm>
            <a:off x="1792574" y="1560630"/>
            <a:ext cx="1754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Lutheran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35BDE4-A173-D4D0-5B18-7598DE76CA65}"/>
              </a:ext>
            </a:extLst>
          </p:cNvPr>
          <p:cNvSpPr txBox="1"/>
          <p:nvPr/>
        </p:nvSpPr>
        <p:spPr>
          <a:xfrm>
            <a:off x="6890470" y="1605885"/>
            <a:ext cx="2412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Baptist</a:t>
            </a:r>
          </a:p>
        </p:txBody>
      </p:sp>
    </p:spTree>
    <p:extLst>
      <p:ext uri="{BB962C8B-B14F-4D97-AF65-F5344CB8AC3E}">
        <p14:creationId xmlns:p14="http://schemas.microsoft.com/office/powerpoint/2010/main" val="2513036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6843" y="4093211"/>
            <a:ext cx="6154615" cy="39996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Matthew 28:18-20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008" y="265723"/>
            <a:ext cx="6332807" cy="3827488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The Musical Instrument Question</a:t>
            </a:r>
          </a:p>
        </p:txBody>
      </p:sp>
    </p:spTree>
    <p:extLst>
      <p:ext uri="{BB962C8B-B14F-4D97-AF65-F5344CB8AC3E}">
        <p14:creationId xmlns:p14="http://schemas.microsoft.com/office/powerpoint/2010/main" val="52254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1397</TotalTime>
  <Words>143</Words>
  <Application>Microsoft Office PowerPoint</Application>
  <PresentationFormat>On-screen Show (16:9)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Cascadia Code SemiBold</vt:lpstr>
      <vt:lpstr>Trebuchet MS</vt:lpstr>
      <vt:lpstr>Default</vt:lpstr>
      <vt:lpstr>The Musical Instrument Question</vt:lpstr>
      <vt:lpstr>We Need To Have Convictions We Are Ready To Defend</vt:lpstr>
      <vt:lpstr>PowerPoint Presentation</vt:lpstr>
      <vt:lpstr>PowerPoint Presentation</vt:lpstr>
      <vt:lpstr>PowerPoint Presentation</vt:lpstr>
      <vt:lpstr>The Musical Instrument Question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20</cp:revision>
  <dcterms:created xsi:type="dcterms:W3CDTF">2014-03-26T14:03:34Z</dcterms:created>
  <dcterms:modified xsi:type="dcterms:W3CDTF">2022-07-04T12:32:20Z</dcterms:modified>
</cp:coreProperties>
</file>